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77" r:id="rId3"/>
    <p:sldMasterId id="2147483778" r:id="rId4"/>
    <p:sldMasterId id="21474837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Titillium Web SemiBold"/>
      <p:regular r:id="rId38"/>
      <p:bold r:id="rId39"/>
      <p:italic r:id="rId40"/>
      <p:boldItalic r:id="rId41"/>
    </p:embeddedFont>
    <p:embeddedFont>
      <p:font typeface="Inter SemiBold"/>
      <p:regular r:id="rId42"/>
      <p:bold r:id="rId43"/>
    </p:embeddedFont>
    <p:embeddedFont>
      <p:font typeface="Inter"/>
      <p:regular r:id="rId44"/>
      <p:bold r:id="rId45"/>
    </p:embeddedFont>
    <p:embeddedFont>
      <p:font typeface="Titillium Web"/>
      <p:regular r:id="rId46"/>
      <p:bold r:id="rId47"/>
      <p:italic r:id="rId48"/>
      <p:boldItalic r:id="rId49"/>
    </p:embeddedFont>
    <p:embeddedFont>
      <p:font typeface="Helvetica Neue"/>
      <p:regular r:id="rId50"/>
      <p:bold r:id="rId51"/>
      <p:italic r:id="rId52"/>
      <p:boldItalic r:id="rId53"/>
    </p:embeddedFont>
    <p:embeddedFont>
      <p:font typeface="Inter Medium"/>
      <p:regular r:id="rId54"/>
      <p:bold r:id="rId55"/>
    </p:embeddedFont>
    <p:embeddedFont>
      <p:font typeface="Inter Black"/>
      <p:bold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TitilliumWebSemiBold-italic.fntdata"/><Relationship Id="rId42" Type="http://schemas.openxmlformats.org/officeDocument/2006/relationships/font" Target="fonts/InterSemiBold-regular.fntdata"/><Relationship Id="rId41" Type="http://schemas.openxmlformats.org/officeDocument/2006/relationships/font" Target="fonts/TitilliumWebSemiBold-boldItalic.fntdata"/><Relationship Id="rId44" Type="http://schemas.openxmlformats.org/officeDocument/2006/relationships/font" Target="fonts/Inter-regular.fntdata"/><Relationship Id="rId43" Type="http://schemas.openxmlformats.org/officeDocument/2006/relationships/font" Target="fonts/InterSemiBold-bold.fntdata"/><Relationship Id="rId46" Type="http://schemas.openxmlformats.org/officeDocument/2006/relationships/font" Target="fonts/TitilliumWeb-regular.fntdata"/><Relationship Id="rId45" Type="http://schemas.openxmlformats.org/officeDocument/2006/relationships/font" Target="fonts/Inter-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TitilliumWeb-italic.fntdata"/><Relationship Id="rId47" Type="http://schemas.openxmlformats.org/officeDocument/2006/relationships/font" Target="fonts/TitilliumWeb-bold.fntdata"/><Relationship Id="rId49" Type="http://schemas.openxmlformats.org/officeDocument/2006/relationships/font" Target="fonts/TitilliumWeb-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TitilliumWebSemiBold-bold.fntdata"/><Relationship Id="rId38" Type="http://schemas.openxmlformats.org/officeDocument/2006/relationships/font" Target="fonts/TitilliumWebSemiBold-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5.xml"/><Relationship Id="rId55" Type="http://schemas.openxmlformats.org/officeDocument/2006/relationships/font" Target="fonts/InterMedium-bold.fntdata"/><Relationship Id="rId10" Type="http://schemas.openxmlformats.org/officeDocument/2006/relationships/slide" Target="slides/slide4.xml"/><Relationship Id="rId54" Type="http://schemas.openxmlformats.org/officeDocument/2006/relationships/font" Target="fonts/InterMedium-regular.fntdata"/><Relationship Id="rId13" Type="http://schemas.openxmlformats.org/officeDocument/2006/relationships/slide" Target="slides/slide7.xml"/><Relationship Id="rId57" Type="http://schemas.openxmlformats.org/officeDocument/2006/relationships/font" Target="fonts/OpenSans-regular.fntdata"/><Relationship Id="rId12" Type="http://schemas.openxmlformats.org/officeDocument/2006/relationships/slide" Target="slides/slide6.xml"/><Relationship Id="rId56" Type="http://schemas.openxmlformats.org/officeDocument/2006/relationships/font" Target="fonts/InterBlack-bold.fntdata"/><Relationship Id="rId15" Type="http://schemas.openxmlformats.org/officeDocument/2006/relationships/slide" Target="slides/slide9.xml"/><Relationship Id="rId59" Type="http://schemas.openxmlformats.org/officeDocument/2006/relationships/font" Target="fonts/OpenSans-italic.fntdata"/><Relationship Id="rId14" Type="http://schemas.openxmlformats.org/officeDocument/2006/relationships/slide" Target="slides/slide8.xml"/><Relationship Id="rId58"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8" name="Shape 4488"/>
        <p:cNvGrpSpPr/>
        <p:nvPr/>
      </p:nvGrpSpPr>
      <p:grpSpPr>
        <a:xfrm>
          <a:off x="0" y="0"/>
          <a:ext cx="0" cy="0"/>
          <a:chOff x="0" y="0"/>
          <a:chExt cx="0" cy="0"/>
        </a:xfrm>
      </p:grpSpPr>
      <p:sp>
        <p:nvSpPr>
          <p:cNvPr id="4489" name="Google Shape;4489;g2debf9874b6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0" name="Google Shape;4490;g2debf9874b6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a:r>
            <a:r>
              <a:rPr lang="en"/>
              <a:t>e</a:t>
            </a:r>
            <a:r>
              <a:rPr lang="en"/>
              <a:t>lcome to this month’s webinar. GatherUp is excited to host this agency-specific webinar on scaling reputation management, providing tips for effective growth, nurture &amp; retention programs.</a:t>
            </a:r>
            <a:br>
              <a:rPr lang="en"/>
            </a:br>
            <a:r>
              <a:rPr lang="en"/>
              <a:t>We will be emailing out the recording and slides. Feel free to drop any questions you have in the chat or Q&amp;A and we’ll get to them either in the moment or at the end. </a:t>
            </a:r>
            <a:br>
              <a:rPr lang="en"/>
            </a:br>
            <a:r>
              <a:rPr lang="en"/>
              <a:t>Make sure you visit our webinars page at Gatherup.com for news on the next webinar, scheduled for June 18th. Content and guests TBD.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4" name="Shape 4584"/>
        <p:cNvGrpSpPr/>
        <p:nvPr/>
      </p:nvGrpSpPr>
      <p:grpSpPr>
        <a:xfrm>
          <a:off x="0" y="0"/>
          <a:ext cx="0" cy="0"/>
          <a:chOff x="0" y="0"/>
          <a:chExt cx="0" cy="0"/>
        </a:xfrm>
      </p:grpSpPr>
      <p:sp>
        <p:nvSpPr>
          <p:cNvPr id="4585" name="Google Shape;4585;g2db1bccee9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6" name="Google Shape;4586;g2db1bccee9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summer we surveyed agencies on many topics. One of which was the biggest challenges. Getting new customers consistently comes up as the top challenge among our agencies and resellers. Brian, what challenges do you see when it comes getting new clinics on board? </a:t>
            </a:r>
            <a:br>
              <a:rPr lang="en"/>
            </a:br>
            <a:r>
              <a:rPr lang="en"/>
              <a:t>What is it about client expectations that is so challenging? </a:t>
            </a:r>
            <a:br>
              <a:rPr lang="en"/>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2" name="Shape 4592"/>
        <p:cNvGrpSpPr/>
        <p:nvPr/>
      </p:nvGrpSpPr>
      <p:grpSpPr>
        <a:xfrm>
          <a:off x="0" y="0"/>
          <a:ext cx="0" cy="0"/>
          <a:chOff x="0" y="0"/>
          <a:chExt cx="0" cy="0"/>
        </a:xfrm>
      </p:grpSpPr>
      <p:sp>
        <p:nvSpPr>
          <p:cNvPr id="4593" name="Google Shape;4593;g298c01c1e3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4" name="Google Shape;4594;g298c01c1e3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surveyed small business owners and also asked a series of questions, one of which was related to activities that they have an agency manage. The top two activities were SEO and web design. Those can be longer cycles to get to first value. It’s hard to address all of this at once. So one approach can be to start with reviews.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8" name="Shape 4598"/>
        <p:cNvGrpSpPr/>
        <p:nvPr/>
      </p:nvGrpSpPr>
      <p:grpSpPr>
        <a:xfrm>
          <a:off x="0" y="0"/>
          <a:ext cx="0" cy="0"/>
          <a:chOff x="0" y="0"/>
          <a:chExt cx="0" cy="0"/>
        </a:xfrm>
      </p:grpSpPr>
      <p:sp>
        <p:nvSpPr>
          <p:cNvPr id="4599" name="Google Shape;4599;g2debf9874b6_0_1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0" name="Google Shape;4600;g2debf9874b6_0_1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 you offer marketing automation, but when it comes to new customers, where does review management land on the order of importance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8" name="Shape 4608"/>
        <p:cNvGrpSpPr/>
        <p:nvPr/>
      </p:nvGrpSpPr>
      <p:grpSpPr>
        <a:xfrm>
          <a:off x="0" y="0"/>
          <a:ext cx="0" cy="0"/>
          <a:chOff x="0" y="0"/>
          <a:chExt cx="0" cy="0"/>
        </a:xfrm>
      </p:grpSpPr>
      <p:sp>
        <p:nvSpPr>
          <p:cNvPr id="4609" name="Google Shape;4609;g2debf9874b6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0" name="Google Shape;4610;g2debf9874b6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How do you express the importance of getting reviews? And then how do you convey the benefits of a software to create a program at scale? </a:t>
            </a:r>
            <a:br>
              <a:rPr lang="en">
                <a:solidFill>
                  <a:schemeClr val="dk1"/>
                </a:solidFill>
              </a:rPr>
            </a:br>
            <a:r>
              <a:rPr lang="en">
                <a:solidFill>
                  <a:schemeClr val="dk1"/>
                </a:solidFill>
              </a:rPr>
              <a:t> Even if you’re not a marketer a simple starting point is to ask for a review. </a:t>
            </a:r>
            <a:r>
              <a:rPr lang="en" sz="1400">
                <a:solidFill>
                  <a:schemeClr val="dk1"/>
                </a:solidFill>
              </a:rPr>
              <a:t>https://moz.com/local-business-review-survey-report/habits-of-review-writers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(Show statistic on # of people who don’t get a review.)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8" name="Shape 4618"/>
        <p:cNvGrpSpPr/>
        <p:nvPr/>
      </p:nvGrpSpPr>
      <p:grpSpPr>
        <a:xfrm>
          <a:off x="0" y="0"/>
          <a:ext cx="0" cy="0"/>
          <a:chOff x="0" y="0"/>
          <a:chExt cx="0" cy="0"/>
        </a:xfrm>
      </p:grpSpPr>
      <p:sp>
        <p:nvSpPr>
          <p:cNvPr id="4619" name="Google Shape;4619;g2debf9874b6_0_1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0" name="Google Shape;4620;g2debf9874b6_0_1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Even if you’re not a marketer a simple starting point is to ask for a review. </a:t>
            </a:r>
            <a:endParaRPr>
              <a:solidFill>
                <a:schemeClr val="dk1"/>
              </a:solidFill>
            </a:endParaRPr>
          </a:p>
          <a:p>
            <a:pPr indent="0" lvl="0" marL="0" rtl="0" algn="l">
              <a:spcBef>
                <a:spcPts val="0"/>
              </a:spcBef>
              <a:spcAft>
                <a:spcPts val="0"/>
              </a:spcAft>
              <a:buNone/>
            </a:pPr>
            <a:r>
              <a:rPr lang="en">
                <a:solidFill>
                  <a:schemeClr val="dk1"/>
                </a:solidFill>
              </a:rPr>
              <a:t>(Show statistic on # of people who don’t get a review.)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1" name="Shape 4631"/>
        <p:cNvGrpSpPr/>
        <p:nvPr/>
      </p:nvGrpSpPr>
      <p:grpSpPr>
        <a:xfrm>
          <a:off x="0" y="0"/>
          <a:ext cx="0" cy="0"/>
          <a:chOff x="0" y="0"/>
          <a:chExt cx="0" cy="0"/>
        </a:xfrm>
      </p:grpSpPr>
      <p:sp>
        <p:nvSpPr>
          <p:cNvPr id="4632" name="Google Shape;4632;g2debf9874b6_0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3" name="Google Shape;4633;g2debf9874b6_0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You’re starting to sell this. What are you doing internally to support that growth? </a:t>
            </a:r>
            <a:br>
              <a:rPr lang="en">
                <a:solidFill>
                  <a:schemeClr val="dk1"/>
                </a:solidFill>
              </a:rPr>
            </a:br>
            <a:r>
              <a:rPr lang="en">
                <a:solidFill>
                  <a:schemeClr val="dk1"/>
                </a:solidFill>
              </a:rPr>
              <a:t>Need leadership buy-in to achieve growth goals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Steep learning curve.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Audiologists don’t have a lot of business experience. Early gains. Clinics not collecting any reviews. Email marketing automation.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2" name="Shape 4642"/>
        <p:cNvGrpSpPr/>
        <p:nvPr/>
      </p:nvGrpSpPr>
      <p:grpSpPr>
        <a:xfrm>
          <a:off x="0" y="0"/>
          <a:ext cx="0" cy="0"/>
          <a:chOff x="0" y="0"/>
          <a:chExt cx="0" cy="0"/>
        </a:xfrm>
      </p:grpSpPr>
      <p:sp>
        <p:nvSpPr>
          <p:cNvPr id="4643" name="Google Shape;4643;g2debf9874b6_0_1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4" name="Google Shape;4644;g2debf9874b6_0_1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you’ve built a foundation that reviews and reputation management can be a great foot in the door, the acquisition and onboarding phase becomes extremely important. </a:t>
            </a:r>
            <a:br>
              <a:rPr lang="en"/>
            </a:b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9" name="Shape 4649"/>
        <p:cNvGrpSpPr/>
        <p:nvPr/>
      </p:nvGrpSpPr>
      <p:grpSpPr>
        <a:xfrm>
          <a:off x="0" y="0"/>
          <a:ext cx="0" cy="0"/>
          <a:chOff x="0" y="0"/>
          <a:chExt cx="0" cy="0"/>
        </a:xfrm>
      </p:grpSpPr>
      <p:sp>
        <p:nvSpPr>
          <p:cNvPr id="4650" name="Google Shape;4650;g2debf9874b6_0_1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1" name="Google Shape;4651;g2debf9874b6_0_1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Many of our clients are not techies, and again are not marketers. Brian, talk about the systems CounselEAR has in place to make for great onboarding experience.</a:t>
            </a:r>
            <a:br>
              <a:rPr lang="en">
                <a:solidFill>
                  <a:schemeClr val="dk1"/>
                </a:solidFill>
              </a:rPr>
            </a:br>
            <a:r>
              <a:rPr lang="en">
                <a:solidFill>
                  <a:schemeClr val="dk1"/>
                </a:solidFill>
              </a:rPr>
              <a:t>Green light system. Not going live until they’re ready.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0" name="Shape 4660"/>
        <p:cNvGrpSpPr/>
        <p:nvPr/>
      </p:nvGrpSpPr>
      <p:grpSpPr>
        <a:xfrm>
          <a:off x="0" y="0"/>
          <a:ext cx="0" cy="0"/>
          <a:chOff x="0" y="0"/>
          <a:chExt cx="0" cy="0"/>
        </a:xfrm>
      </p:grpSpPr>
      <p:sp>
        <p:nvSpPr>
          <p:cNvPr id="4661" name="Google Shape;4661;g2debf9874b6_0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2" name="Google Shape;4662;g2debf9874b6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Matt, talk to the audience about GatherUp’s onboarding strategy. </a:t>
            </a:r>
            <a:br>
              <a:rPr lang="en">
                <a:solidFill>
                  <a:schemeClr val="dk1"/>
                </a:solidFill>
              </a:rPr>
            </a:br>
            <a:r>
              <a:rPr lang="en">
                <a:solidFill>
                  <a:schemeClr val="dk1"/>
                </a:solidFill>
              </a:rPr>
              <a:t>Means to solve the immediate problem.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Onboarding in pieces.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Value might be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1" name="Shape 4671"/>
        <p:cNvGrpSpPr/>
        <p:nvPr/>
      </p:nvGrpSpPr>
      <p:grpSpPr>
        <a:xfrm>
          <a:off x="0" y="0"/>
          <a:ext cx="0" cy="0"/>
          <a:chOff x="0" y="0"/>
          <a:chExt cx="0" cy="0"/>
        </a:xfrm>
      </p:grpSpPr>
      <p:sp>
        <p:nvSpPr>
          <p:cNvPr id="4672" name="Google Shape;4672;g2debf9874b6_0_1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3" name="Google Shape;4673;g2debf9874b6_0_1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Achieving</a:t>
            </a:r>
            <a:r>
              <a:rPr lang="en"/>
              <a:t> success in the training </a:t>
            </a:r>
            <a:r>
              <a:rPr lang="en"/>
              <a:t>protocols</a:t>
            </a:r>
            <a:r>
              <a:rPr lang="en"/>
              <a:t>.</a:t>
            </a:r>
            <a:br>
              <a:rPr lang="en"/>
            </a:br>
            <a:r>
              <a:rPr lang="en"/>
              <a:t>Milestone emails!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6" name="Shape 4496"/>
        <p:cNvGrpSpPr/>
        <p:nvPr/>
      </p:nvGrpSpPr>
      <p:grpSpPr>
        <a:xfrm>
          <a:off x="0" y="0"/>
          <a:ext cx="0" cy="0"/>
          <a:chOff x="0" y="0"/>
          <a:chExt cx="0" cy="0"/>
        </a:xfrm>
      </p:grpSpPr>
      <p:sp>
        <p:nvSpPr>
          <p:cNvPr id="4497" name="Google Shape;4497;g248cb6a1522_1_5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8" name="Google Shape;4498;g248cb6a1522_1_5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1" name="Shape 4681"/>
        <p:cNvGrpSpPr/>
        <p:nvPr/>
      </p:nvGrpSpPr>
      <p:grpSpPr>
        <a:xfrm>
          <a:off x="0" y="0"/>
          <a:ext cx="0" cy="0"/>
          <a:chOff x="0" y="0"/>
          <a:chExt cx="0" cy="0"/>
        </a:xfrm>
      </p:grpSpPr>
      <p:sp>
        <p:nvSpPr>
          <p:cNvPr id="4682" name="Google Shape;4682;g2debf9874b6_0_1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3" name="Google Shape;4683;g2debf9874b6_0_1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Compliance, claims in on time. </a:t>
            </a:r>
            <a:br>
              <a:rPr lang="en">
                <a:solidFill>
                  <a:schemeClr val="dk1"/>
                </a:solidFill>
              </a:rPr>
            </a:br>
            <a:r>
              <a:rPr lang="en">
                <a:solidFill>
                  <a:schemeClr val="dk1"/>
                </a:solidFill>
              </a:rPr>
              <a:t>Timelines driven by the clinic.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Optimizing reviews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How are you handling negative reviews? Don’t review gate!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1" name="Shape 4691"/>
        <p:cNvGrpSpPr/>
        <p:nvPr/>
      </p:nvGrpSpPr>
      <p:grpSpPr>
        <a:xfrm>
          <a:off x="0" y="0"/>
          <a:ext cx="0" cy="0"/>
          <a:chOff x="0" y="0"/>
          <a:chExt cx="0" cy="0"/>
        </a:xfrm>
      </p:grpSpPr>
      <p:sp>
        <p:nvSpPr>
          <p:cNvPr id="4692" name="Google Shape;4692;g29b2a1b96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3" name="Google Shape;4693;g29b2a1b96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Highlighted areas show big gaps between what SMBs are doing and what Agencies are doing. </a:t>
            </a:r>
            <a:br>
              <a:rPr lang="en"/>
            </a:br>
            <a:r>
              <a:rPr lang="en"/>
              <a:t>These could be areas to bring value.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8" name="Shape 4698"/>
        <p:cNvGrpSpPr/>
        <p:nvPr/>
      </p:nvGrpSpPr>
      <p:grpSpPr>
        <a:xfrm>
          <a:off x="0" y="0"/>
          <a:ext cx="0" cy="0"/>
          <a:chOff x="0" y="0"/>
          <a:chExt cx="0" cy="0"/>
        </a:xfrm>
      </p:grpSpPr>
      <p:sp>
        <p:nvSpPr>
          <p:cNvPr id="4699" name="Google Shape;4699;g2debf9874b6_0_1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0" name="Google Shape;4700;g2debf9874b6_0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9" name="Shape 4709"/>
        <p:cNvGrpSpPr/>
        <p:nvPr/>
      </p:nvGrpSpPr>
      <p:grpSpPr>
        <a:xfrm>
          <a:off x="0" y="0"/>
          <a:ext cx="0" cy="0"/>
          <a:chOff x="0" y="0"/>
          <a:chExt cx="0" cy="0"/>
        </a:xfrm>
      </p:grpSpPr>
      <p:sp>
        <p:nvSpPr>
          <p:cNvPr id="4710" name="Google Shape;4710;g2debf9874b6_0_1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1" name="Google Shape;4711;g2debf9874b6_0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What’s a good barometer for communication? How often, or at what key moments in time?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0" name="Shape 4720"/>
        <p:cNvGrpSpPr/>
        <p:nvPr/>
      </p:nvGrpSpPr>
      <p:grpSpPr>
        <a:xfrm>
          <a:off x="0" y="0"/>
          <a:ext cx="0" cy="0"/>
          <a:chOff x="0" y="0"/>
          <a:chExt cx="0" cy="0"/>
        </a:xfrm>
      </p:grpSpPr>
      <p:sp>
        <p:nvSpPr>
          <p:cNvPr id="4721" name="Google Shape;4721;g2debf9874b6_0_1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2" name="Google Shape;4722;g2debf9874b6_0_1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7" name="Shape 4727"/>
        <p:cNvGrpSpPr/>
        <p:nvPr/>
      </p:nvGrpSpPr>
      <p:grpSpPr>
        <a:xfrm>
          <a:off x="0" y="0"/>
          <a:ext cx="0" cy="0"/>
          <a:chOff x="0" y="0"/>
          <a:chExt cx="0" cy="0"/>
        </a:xfrm>
      </p:grpSpPr>
      <p:sp>
        <p:nvSpPr>
          <p:cNvPr id="4728" name="Google Shape;4728;g2debf9874b6_0_1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9" name="Google Shape;4729;g2debf9874b6_0_1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Once the client is onboarded and using the review process, how do you expand in other areas to add value?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7" name="Shape 4737"/>
        <p:cNvGrpSpPr/>
        <p:nvPr/>
      </p:nvGrpSpPr>
      <p:grpSpPr>
        <a:xfrm>
          <a:off x="0" y="0"/>
          <a:ext cx="0" cy="0"/>
          <a:chOff x="0" y="0"/>
          <a:chExt cx="0" cy="0"/>
        </a:xfrm>
      </p:grpSpPr>
      <p:sp>
        <p:nvSpPr>
          <p:cNvPr id="4738" name="Google Shape;4738;g2debf9874b6_0_1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9" name="Google Shape;4739;g2debf9874b6_0_1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Onboarding is never done. How do you continue to engage clients and hold them accountable?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7" name="Shape 4747"/>
        <p:cNvGrpSpPr/>
        <p:nvPr/>
      </p:nvGrpSpPr>
      <p:grpSpPr>
        <a:xfrm>
          <a:off x="0" y="0"/>
          <a:ext cx="0" cy="0"/>
          <a:chOff x="0" y="0"/>
          <a:chExt cx="0" cy="0"/>
        </a:xfrm>
      </p:grpSpPr>
      <p:sp>
        <p:nvSpPr>
          <p:cNvPr id="4748" name="Google Shape;4748;g2debf9874b6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9" name="Google Shape;4749;g2debf9874b6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9" name="Shape 4759"/>
        <p:cNvGrpSpPr/>
        <p:nvPr/>
      </p:nvGrpSpPr>
      <p:grpSpPr>
        <a:xfrm>
          <a:off x="0" y="0"/>
          <a:ext cx="0" cy="0"/>
          <a:chOff x="0" y="0"/>
          <a:chExt cx="0" cy="0"/>
        </a:xfrm>
      </p:grpSpPr>
      <p:sp>
        <p:nvSpPr>
          <p:cNvPr id="4760" name="Google Shape;4760;g2debf9874b6_0_1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1" name="Google Shape;4761;g2debf9874b6_0_1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can also be broken out during the roadmap and planning process? Zero to some. Some to many.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2" name="Shape 4772"/>
        <p:cNvGrpSpPr/>
        <p:nvPr/>
      </p:nvGrpSpPr>
      <p:grpSpPr>
        <a:xfrm>
          <a:off x="0" y="0"/>
          <a:ext cx="0" cy="0"/>
          <a:chOff x="0" y="0"/>
          <a:chExt cx="0" cy="0"/>
        </a:xfrm>
      </p:grpSpPr>
      <p:sp>
        <p:nvSpPr>
          <p:cNvPr id="4773" name="Google Shape;4773;g2debf9874b6_0_1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4" name="Google Shape;4774;g2debf9874b6_0_1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2" name="Shape 4512"/>
        <p:cNvGrpSpPr/>
        <p:nvPr/>
      </p:nvGrpSpPr>
      <p:grpSpPr>
        <a:xfrm>
          <a:off x="0" y="0"/>
          <a:ext cx="0" cy="0"/>
          <a:chOff x="0" y="0"/>
          <a:chExt cx="0" cy="0"/>
        </a:xfrm>
      </p:grpSpPr>
      <p:sp>
        <p:nvSpPr>
          <p:cNvPr id="4513" name="Google Shape;4513;g2debf9874b6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4" name="Google Shape;4514;g2debf9874b6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introduce our guests on today’s webinar.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8" name="Shape 4778"/>
        <p:cNvGrpSpPr/>
        <p:nvPr/>
      </p:nvGrpSpPr>
      <p:grpSpPr>
        <a:xfrm>
          <a:off x="0" y="0"/>
          <a:ext cx="0" cy="0"/>
          <a:chOff x="0" y="0"/>
          <a:chExt cx="0" cy="0"/>
        </a:xfrm>
      </p:grpSpPr>
      <p:sp>
        <p:nvSpPr>
          <p:cNvPr id="4779" name="Google Shape;4779;g2debf9874b6_0_1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0" name="Google Shape;4780;g2debf9874b6_0_1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2" name="Shape 4802"/>
        <p:cNvGrpSpPr/>
        <p:nvPr/>
      </p:nvGrpSpPr>
      <p:grpSpPr>
        <a:xfrm>
          <a:off x="0" y="0"/>
          <a:ext cx="0" cy="0"/>
          <a:chOff x="0" y="0"/>
          <a:chExt cx="0" cy="0"/>
        </a:xfrm>
      </p:grpSpPr>
      <p:sp>
        <p:nvSpPr>
          <p:cNvPr id="4803" name="Google Shape;4803;g298c01c1e32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4" name="Google Shape;4804;g298c01c1e3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any final questions? </a:t>
            </a:r>
            <a:br>
              <a:rPr lang="en"/>
            </a:br>
            <a:r>
              <a:rPr lang="en"/>
              <a:t>Thanks again for joining us.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4" name="Shape 4524"/>
        <p:cNvGrpSpPr/>
        <p:nvPr/>
      </p:nvGrpSpPr>
      <p:grpSpPr>
        <a:xfrm>
          <a:off x="0" y="0"/>
          <a:ext cx="0" cy="0"/>
          <a:chOff x="0" y="0"/>
          <a:chExt cx="0" cy="0"/>
        </a:xfrm>
      </p:grpSpPr>
      <p:sp>
        <p:nvSpPr>
          <p:cNvPr id="4525" name="Google Shape;4525;g2debf9874b6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6" name="Google Shape;4526;g2debf9874b6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 Urban is Founder of CounselEAR and a former owner of an audiology clinic himself. Brian thanks for being here and tell us more about CounselEAR.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9" name="Shape 4539"/>
        <p:cNvGrpSpPr/>
        <p:nvPr/>
      </p:nvGrpSpPr>
      <p:grpSpPr>
        <a:xfrm>
          <a:off x="0" y="0"/>
          <a:ext cx="0" cy="0"/>
          <a:chOff x="0" y="0"/>
          <a:chExt cx="0" cy="0"/>
        </a:xfrm>
      </p:grpSpPr>
      <p:sp>
        <p:nvSpPr>
          <p:cNvPr id="4540" name="Google Shape;4540;g2debf9874b6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1" name="Google Shape;4541;g2debf9874b6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 is the VP of Customer Experience at GatherUp, overseeing both customer support and account </a:t>
            </a:r>
            <a:r>
              <a:rPr lang="en"/>
              <a:t>management</a:t>
            </a:r>
            <a:r>
              <a:rPr lang="en"/>
              <a:t>. Matt, tell us about your role here and your experience helping businesses grow.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3" name="Shape 4553"/>
        <p:cNvGrpSpPr/>
        <p:nvPr/>
      </p:nvGrpSpPr>
      <p:grpSpPr>
        <a:xfrm>
          <a:off x="0" y="0"/>
          <a:ext cx="0" cy="0"/>
          <a:chOff x="0" y="0"/>
          <a:chExt cx="0" cy="0"/>
        </a:xfrm>
      </p:grpSpPr>
      <p:sp>
        <p:nvSpPr>
          <p:cNvPr id="4554" name="Google Shape;4554;g248cb6a1522_1_5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5" name="Google Shape;4555;g248cb6a1522_1_5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1" name="Shape 4561"/>
        <p:cNvGrpSpPr/>
        <p:nvPr/>
      </p:nvGrpSpPr>
      <p:grpSpPr>
        <a:xfrm>
          <a:off x="0" y="0"/>
          <a:ext cx="0" cy="0"/>
          <a:chOff x="0" y="0"/>
          <a:chExt cx="0" cy="0"/>
        </a:xfrm>
      </p:grpSpPr>
      <p:sp>
        <p:nvSpPr>
          <p:cNvPr id="4562" name="Google Shape;4562;g2debf9874b6_0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3" name="Google Shape;4563;g2debf9874b6_0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agency and reseller partners we know growth is such a challenge.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8" name="Shape 4568"/>
        <p:cNvGrpSpPr/>
        <p:nvPr/>
      </p:nvGrpSpPr>
      <p:grpSpPr>
        <a:xfrm>
          <a:off x="0" y="0"/>
          <a:ext cx="0" cy="0"/>
          <a:chOff x="0" y="0"/>
          <a:chExt cx="0" cy="0"/>
        </a:xfrm>
      </p:grpSpPr>
      <p:sp>
        <p:nvSpPr>
          <p:cNvPr id="4569" name="Google Shape;4569;g2705f40cce7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0" name="Google Shape;4570;g2705f40cce7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0" name="Shape 4580"/>
        <p:cNvGrpSpPr/>
        <p:nvPr/>
      </p:nvGrpSpPr>
      <p:grpSpPr>
        <a:xfrm>
          <a:off x="0" y="0"/>
          <a:ext cx="0" cy="0"/>
          <a:chOff x="0" y="0"/>
          <a:chExt cx="0" cy="0"/>
        </a:xfrm>
      </p:grpSpPr>
      <p:sp>
        <p:nvSpPr>
          <p:cNvPr id="4581" name="Google Shape;4581;g248cb6a1522_1_4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2" name="Google Shape;4582;g248cb6a1522_1_4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8.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52527"/>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071500" y="571100"/>
            <a:ext cx="1601576" cy="389000"/>
          </a:xfrm>
          <a:prstGeom prst="rect">
            <a:avLst/>
          </a:prstGeom>
          <a:noFill/>
          <a:ln>
            <a:noFill/>
          </a:ln>
        </p:spPr>
      </p:pic>
      <p:sp>
        <p:nvSpPr>
          <p:cNvPr id="12" name="Google Shape;12;p2"/>
          <p:cNvSpPr txBox="1"/>
          <p:nvPr/>
        </p:nvSpPr>
        <p:spPr>
          <a:xfrm>
            <a:off x="995300" y="4206800"/>
            <a:ext cx="3075000" cy="3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Inter Medium"/>
                <a:ea typeface="Inter Medium"/>
                <a:cs typeface="Inter Medium"/>
                <a:sym typeface="Inter Medium"/>
              </a:rPr>
              <a:t>@GatherUp  |  GatherUp.com</a:t>
            </a:r>
            <a:endParaRPr>
              <a:solidFill>
                <a:srgbClr val="FFFFFF"/>
              </a:solidFill>
              <a:latin typeface="Inter Medium"/>
              <a:ea typeface="Inter Medium"/>
              <a:cs typeface="Inter Medium"/>
              <a:sym typeface="Inter Medium"/>
            </a:endParaRPr>
          </a:p>
          <a:p>
            <a:pPr indent="0" lvl="0" marL="0" rtl="0" algn="l">
              <a:lnSpc>
                <a:spcPct val="90000"/>
              </a:lnSpc>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13" name="Google Shape;13;p2"/>
          <p:cNvSpPr txBox="1"/>
          <p:nvPr>
            <p:ph type="title"/>
          </p:nvPr>
        </p:nvSpPr>
        <p:spPr>
          <a:xfrm>
            <a:off x="995300" y="1464975"/>
            <a:ext cx="4478400" cy="389100"/>
          </a:xfrm>
          <a:prstGeom prst="rect">
            <a:avLst/>
          </a:prstGeom>
        </p:spPr>
        <p:txBody>
          <a:bodyPr anchorCtr="0" anchor="t" bIns="91425" lIns="91425" spcFirstLastPara="1" rIns="91425" wrap="square" tIns="91425">
            <a:normAutofit/>
          </a:bodyPr>
          <a:lstStyle>
            <a:lvl1pPr lvl="0">
              <a:spcBef>
                <a:spcPts val="0"/>
              </a:spcBef>
              <a:spcAft>
                <a:spcPts val="0"/>
              </a:spcAft>
              <a:buClr>
                <a:srgbClr val="F23769"/>
              </a:buClr>
              <a:buSzPts val="1600"/>
              <a:buFont typeface="Inter"/>
              <a:buNone/>
              <a:defRPr b="1" sz="1600">
                <a:solidFill>
                  <a:srgbClr val="F23769"/>
                </a:solidFill>
                <a:latin typeface="Inter"/>
                <a:ea typeface="Inter"/>
                <a:cs typeface="Inter"/>
                <a:sym typeface="Inter"/>
              </a:defRPr>
            </a:lvl1pPr>
            <a:lvl2pPr lvl="1">
              <a:spcBef>
                <a:spcPts val="0"/>
              </a:spcBef>
              <a:spcAft>
                <a:spcPts val="0"/>
              </a:spcAft>
              <a:buClr>
                <a:srgbClr val="F23769"/>
              </a:buClr>
              <a:buSzPts val="2800"/>
              <a:buFont typeface="Inter"/>
              <a:buNone/>
              <a:defRPr>
                <a:solidFill>
                  <a:srgbClr val="F23769"/>
                </a:solidFill>
                <a:latin typeface="Inter"/>
                <a:ea typeface="Inter"/>
                <a:cs typeface="Inter"/>
                <a:sym typeface="Inter"/>
              </a:defRPr>
            </a:lvl2pPr>
            <a:lvl3pPr lvl="2">
              <a:spcBef>
                <a:spcPts val="0"/>
              </a:spcBef>
              <a:spcAft>
                <a:spcPts val="0"/>
              </a:spcAft>
              <a:buClr>
                <a:srgbClr val="F23769"/>
              </a:buClr>
              <a:buSzPts val="2800"/>
              <a:buFont typeface="Inter"/>
              <a:buNone/>
              <a:defRPr>
                <a:solidFill>
                  <a:srgbClr val="F23769"/>
                </a:solidFill>
                <a:latin typeface="Inter"/>
                <a:ea typeface="Inter"/>
                <a:cs typeface="Inter"/>
                <a:sym typeface="Inter"/>
              </a:defRPr>
            </a:lvl3pPr>
            <a:lvl4pPr lvl="3">
              <a:spcBef>
                <a:spcPts val="0"/>
              </a:spcBef>
              <a:spcAft>
                <a:spcPts val="0"/>
              </a:spcAft>
              <a:buClr>
                <a:srgbClr val="F23769"/>
              </a:buClr>
              <a:buSzPts val="2800"/>
              <a:buFont typeface="Inter"/>
              <a:buNone/>
              <a:defRPr>
                <a:solidFill>
                  <a:srgbClr val="F23769"/>
                </a:solidFill>
                <a:latin typeface="Inter"/>
                <a:ea typeface="Inter"/>
                <a:cs typeface="Inter"/>
                <a:sym typeface="Inter"/>
              </a:defRPr>
            </a:lvl4pPr>
            <a:lvl5pPr lvl="4">
              <a:spcBef>
                <a:spcPts val="0"/>
              </a:spcBef>
              <a:spcAft>
                <a:spcPts val="0"/>
              </a:spcAft>
              <a:buClr>
                <a:srgbClr val="F23769"/>
              </a:buClr>
              <a:buSzPts val="2800"/>
              <a:buFont typeface="Inter"/>
              <a:buNone/>
              <a:defRPr>
                <a:solidFill>
                  <a:srgbClr val="F23769"/>
                </a:solidFill>
                <a:latin typeface="Inter"/>
                <a:ea typeface="Inter"/>
                <a:cs typeface="Inter"/>
                <a:sym typeface="Inter"/>
              </a:defRPr>
            </a:lvl5pPr>
            <a:lvl6pPr lvl="5">
              <a:spcBef>
                <a:spcPts val="0"/>
              </a:spcBef>
              <a:spcAft>
                <a:spcPts val="0"/>
              </a:spcAft>
              <a:buClr>
                <a:srgbClr val="F23769"/>
              </a:buClr>
              <a:buSzPts val="2800"/>
              <a:buFont typeface="Inter"/>
              <a:buNone/>
              <a:defRPr>
                <a:solidFill>
                  <a:srgbClr val="F23769"/>
                </a:solidFill>
                <a:latin typeface="Inter"/>
                <a:ea typeface="Inter"/>
                <a:cs typeface="Inter"/>
                <a:sym typeface="Inter"/>
              </a:defRPr>
            </a:lvl6pPr>
            <a:lvl7pPr lvl="6">
              <a:spcBef>
                <a:spcPts val="0"/>
              </a:spcBef>
              <a:spcAft>
                <a:spcPts val="0"/>
              </a:spcAft>
              <a:buClr>
                <a:srgbClr val="F23769"/>
              </a:buClr>
              <a:buSzPts val="2800"/>
              <a:buFont typeface="Inter"/>
              <a:buNone/>
              <a:defRPr>
                <a:solidFill>
                  <a:srgbClr val="F23769"/>
                </a:solidFill>
                <a:latin typeface="Inter"/>
                <a:ea typeface="Inter"/>
                <a:cs typeface="Inter"/>
                <a:sym typeface="Inter"/>
              </a:defRPr>
            </a:lvl7pPr>
            <a:lvl8pPr lvl="7">
              <a:spcBef>
                <a:spcPts val="0"/>
              </a:spcBef>
              <a:spcAft>
                <a:spcPts val="0"/>
              </a:spcAft>
              <a:buClr>
                <a:srgbClr val="F23769"/>
              </a:buClr>
              <a:buSzPts val="2800"/>
              <a:buFont typeface="Inter"/>
              <a:buNone/>
              <a:defRPr>
                <a:solidFill>
                  <a:srgbClr val="F23769"/>
                </a:solidFill>
                <a:latin typeface="Inter"/>
                <a:ea typeface="Inter"/>
                <a:cs typeface="Inter"/>
                <a:sym typeface="Inter"/>
              </a:defRPr>
            </a:lvl8pPr>
            <a:lvl9pPr lvl="8">
              <a:spcBef>
                <a:spcPts val="0"/>
              </a:spcBef>
              <a:spcAft>
                <a:spcPts val="0"/>
              </a:spcAft>
              <a:buClr>
                <a:srgbClr val="F23769"/>
              </a:buClr>
              <a:buSzPts val="2800"/>
              <a:buFont typeface="Inter"/>
              <a:buNone/>
              <a:defRPr>
                <a:solidFill>
                  <a:srgbClr val="F23769"/>
                </a:solidFill>
                <a:latin typeface="Inter"/>
                <a:ea typeface="Inter"/>
                <a:cs typeface="Inter"/>
                <a:sym typeface="Inter"/>
              </a:defRPr>
            </a:lvl9pPr>
          </a:lstStyle>
          <a:p/>
        </p:txBody>
      </p:sp>
      <p:sp>
        <p:nvSpPr>
          <p:cNvPr id="14" name="Google Shape;14;p2"/>
          <p:cNvSpPr txBox="1"/>
          <p:nvPr>
            <p:ph idx="1" type="subTitle"/>
          </p:nvPr>
        </p:nvSpPr>
        <p:spPr>
          <a:xfrm>
            <a:off x="995300" y="1854075"/>
            <a:ext cx="4478400" cy="720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a:spcBef>
                <a:spcPts val="0"/>
              </a:spcBef>
              <a:spcAft>
                <a:spcPts val="0"/>
              </a:spcAft>
              <a:buSzPts val="1400"/>
              <a:buFont typeface="Inter"/>
              <a:buNone/>
              <a:defRPr>
                <a:latin typeface="Inter"/>
                <a:ea typeface="Inter"/>
                <a:cs typeface="Inter"/>
                <a:sym typeface="Inter"/>
              </a:defRPr>
            </a:lvl2pPr>
            <a:lvl3pPr lvl="2">
              <a:spcBef>
                <a:spcPts val="0"/>
              </a:spcBef>
              <a:spcAft>
                <a:spcPts val="0"/>
              </a:spcAft>
              <a:buSzPts val="1400"/>
              <a:buFont typeface="Inter"/>
              <a:buNone/>
              <a:defRPr>
                <a:latin typeface="Inter"/>
                <a:ea typeface="Inter"/>
                <a:cs typeface="Inter"/>
                <a:sym typeface="Inter"/>
              </a:defRPr>
            </a:lvl3pPr>
            <a:lvl4pPr lvl="3">
              <a:spcBef>
                <a:spcPts val="0"/>
              </a:spcBef>
              <a:spcAft>
                <a:spcPts val="0"/>
              </a:spcAft>
              <a:buSzPts val="1400"/>
              <a:buFont typeface="Inter"/>
              <a:buNone/>
              <a:defRPr>
                <a:latin typeface="Inter"/>
                <a:ea typeface="Inter"/>
                <a:cs typeface="Inter"/>
                <a:sym typeface="Inter"/>
              </a:defRPr>
            </a:lvl4pPr>
            <a:lvl5pPr lvl="4">
              <a:spcBef>
                <a:spcPts val="0"/>
              </a:spcBef>
              <a:spcAft>
                <a:spcPts val="0"/>
              </a:spcAft>
              <a:buSzPts val="1400"/>
              <a:buFont typeface="Inter"/>
              <a:buNone/>
              <a:defRPr>
                <a:latin typeface="Inter"/>
                <a:ea typeface="Inter"/>
                <a:cs typeface="Inter"/>
                <a:sym typeface="Inter"/>
              </a:defRPr>
            </a:lvl5pPr>
            <a:lvl6pPr lvl="5">
              <a:spcBef>
                <a:spcPts val="0"/>
              </a:spcBef>
              <a:spcAft>
                <a:spcPts val="0"/>
              </a:spcAft>
              <a:buSzPts val="1400"/>
              <a:buFont typeface="Inter"/>
              <a:buNone/>
              <a:defRPr>
                <a:latin typeface="Inter"/>
                <a:ea typeface="Inter"/>
                <a:cs typeface="Inter"/>
                <a:sym typeface="Inter"/>
              </a:defRPr>
            </a:lvl6pPr>
            <a:lvl7pPr lvl="6">
              <a:spcBef>
                <a:spcPts val="0"/>
              </a:spcBef>
              <a:spcAft>
                <a:spcPts val="0"/>
              </a:spcAft>
              <a:buSzPts val="1400"/>
              <a:buFont typeface="Inter"/>
              <a:buNone/>
              <a:defRPr>
                <a:latin typeface="Inter"/>
                <a:ea typeface="Inter"/>
                <a:cs typeface="Inter"/>
                <a:sym typeface="Inter"/>
              </a:defRPr>
            </a:lvl7pPr>
            <a:lvl8pPr lvl="7">
              <a:spcBef>
                <a:spcPts val="0"/>
              </a:spcBef>
              <a:spcAft>
                <a:spcPts val="0"/>
              </a:spcAft>
              <a:buSzPts val="1400"/>
              <a:buFont typeface="Inter"/>
              <a:buNone/>
              <a:defRPr>
                <a:latin typeface="Inter"/>
                <a:ea typeface="Inter"/>
                <a:cs typeface="Inter"/>
                <a:sym typeface="Inter"/>
              </a:defRPr>
            </a:lvl8pPr>
            <a:lvl9pPr lvl="8">
              <a:spcBef>
                <a:spcPts val="0"/>
              </a:spcBef>
              <a:spcAft>
                <a:spcPts val="0"/>
              </a:spcAft>
              <a:buSzPts val="1400"/>
              <a:buFont typeface="Inter"/>
              <a:buNone/>
              <a:defRPr>
                <a:latin typeface="Inter"/>
                <a:ea typeface="Inter"/>
                <a:cs typeface="Inter"/>
                <a:sym typeface="Inter"/>
              </a:defRPr>
            </a:lvl9pPr>
          </a:lstStyle>
          <a:p/>
        </p:txBody>
      </p:sp>
      <p:sp>
        <p:nvSpPr>
          <p:cNvPr id="15" name="Google Shape;15;p2"/>
          <p:cNvSpPr txBox="1"/>
          <p:nvPr>
            <p:ph idx="2" type="subTitle"/>
          </p:nvPr>
        </p:nvSpPr>
        <p:spPr>
          <a:xfrm>
            <a:off x="995300" y="3398650"/>
            <a:ext cx="4478400" cy="655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600"/>
              <a:buFont typeface="Inter"/>
              <a:buNone/>
              <a:defRPr sz="1600">
                <a:solidFill>
                  <a:schemeClr val="lt1"/>
                </a:solidFill>
                <a:latin typeface="Inter"/>
                <a:ea typeface="Inter"/>
                <a:cs typeface="Inter"/>
                <a:sym typeface="Inter"/>
              </a:defRPr>
            </a:lvl1pPr>
            <a:lvl2pPr lvl="1">
              <a:spcBef>
                <a:spcPts val="0"/>
              </a:spcBef>
              <a:spcAft>
                <a:spcPts val="0"/>
              </a:spcAft>
              <a:buSzPts val="1400"/>
              <a:buFont typeface="Inter"/>
              <a:buNone/>
              <a:defRPr>
                <a:latin typeface="Inter"/>
                <a:ea typeface="Inter"/>
                <a:cs typeface="Inter"/>
                <a:sym typeface="Inter"/>
              </a:defRPr>
            </a:lvl2pPr>
            <a:lvl3pPr lvl="2">
              <a:spcBef>
                <a:spcPts val="0"/>
              </a:spcBef>
              <a:spcAft>
                <a:spcPts val="0"/>
              </a:spcAft>
              <a:buSzPts val="1400"/>
              <a:buFont typeface="Inter"/>
              <a:buNone/>
              <a:defRPr>
                <a:latin typeface="Inter"/>
                <a:ea typeface="Inter"/>
                <a:cs typeface="Inter"/>
                <a:sym typeface="Inter"/>
              </a:defRPr>
            </a:lvl3pPr>
            <a:lvl4pPr lvl="3">
              <a:spcBef>
                <a:spcPts val="0"/>
              </a:spcBef>
              <a:spcAft>
                <a:spcPts val="0"/>
              </a:spcAft>
              <a:buSzPts val="1400"/>
              <a:buFont typeface="Inter"/>
              <a:buNone/>
              <a:defRPr>
                <a:latin typeface="Inter"/>
                <a:ea typeface="Inter"/>
                <a:cs typeface="Inter"/>
                <a:sym typeface="Inter"/>
              </a:defRPr>
            </a:lvl4pPr>
            <a:lvl5pPr lvl="4">
              <a:spcBef>
                <a:spcPts val="0"/>
              </a:spcBef>
              <a:spcAft>
                <a:spcPts val="0"/>
              </a:spcAft>
              <a:buSzPts val="1400"/>
              <a:buFont typeface="Inter"/>
              <a:buNone/>
              <a:defRPr>
                <a:latin typeface="Inter"/>
                <a:ea typeface="Inter"/>
                <a:cs typeface="Inter"/>
                <a:sym typeface="Inter"/>
              </a:defRPr>
            </a:lvl5pPr>
            <a:lvl6pPr lvl="5">
              <a:spcBef>
                <a:spcPts val="0"/>
              </a:spcBef>
              <a:spcAft>
                <a:spcPts val="0"/>
              </a:spcAft>
              <a:buSzPts val="1400"/>
              <a:buFont typeface="Inter"/>
              <a:buNone/>
              <a:defRPr>
                <a:latin typeface="Inter"/>
                <a:ea typeface="Inter"/>
                <a:cs typeface="Inter"/>
                <a:sym typeface="Inter"/>
              </a:defRPr>
            </a:lvl6pPr>
            <a:lvl7pPr lvl="6">
              <a:spcBef>
                <a:spcPts val="0"/>
              </a:spcBef>
              <a:spcAft>
                <a:spcPts val="0"/>
              </a:spcAft>
              <a:buSzPts val="1400"/>
              <a:buFont typeface="Inter"/>
              <a:buNone/>
              <a:defRPr>
                <a:latin typeface="Inter"/>
                <a:ea typeface="Inter"/>
                <a:cs typeface="Inter"/>
                <a:sym typeface="Inter"/>
              </a:defRPr>
            </a:lvl7pPr>
            <a:lvl8pPr lvl="7">
              <a:spcBef>
                <a:spcPts val="0"/>
              </a:spcBef>
              <a:spcAft>
                <a:spcPts val="0"/>
              </a:spcAft>
              <a:buSzPts val="1400"/>
              <a:buFont typeface="Inter"/>
              <a:buNone/>
              <a:defRPr>
                <a:latin typeface="Inter"/>
                <a:ea typeface="Inter"/>
                <a:cs typeface="Inter"/>
                <a:sym typeface="Inter"/>
              </a:defRPr>
            </a:lvl8pPr>
            <a:lvl9pPr lvl="8">
              <a:spcBef>
                <a:spcPts val="0"/>
              </a:spcBef>
              <a:spcAft>
                <a:spcPts val="0"/>
              </a:spcAft>
              <a:buSzPts val="1400"/>
              <a:buFont typeface="Inter"/>
              <a:buNone/>
              <a:defRPr>
                <a:latin typeface="Inter"/>
                <a:ea typeface="Inter"/>
                <a:cs typeface="Inter"/>
                <a:sym typeface="Inter"/>
              </a:defRPr>
            </a:lvl9pPr>
          </a:lstStyle>
          <a:p/>
        </p:txBody>
      </p:sp>
      <p:sp>
        <p:nvSpPr>
          <p:cNvPr id="16" name="Google Shape;16;p2"/>
          <p:cNvSpPr/>
          <p:nvPr/>
        </p:nvSpPr>
        <p:spPr>
          <a:xfrm rot="-1505145">
            <a:off x="7126901" y="398010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 name="Google Shape;17;p2"/>
          <p:cNvSpPr/>
          <p:nvPr/>
        </p:nvSpPr>
        <p:spPr>
          <a:xfrm rot="-1505145">
            <a:off x="16073776" y="9556584"/>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nvGrpSpPr>
          <p:cNvPr id="18" name="Google Shape;18;p2"/>
          <p:cNvGrpSpPr/>
          <p:nvPr/>
        </p:nvGrpSpPr>
        <p:grpSpPr>
          <a:xfrm>
            <a:off x="54229" y="61983"/>
            <a:ext cx="596526" cy="4995284"/>
            <a:chOff x="182880" y="182880"/>
            <a:chExt cx="1097160" cy="9921120"/>
          </a:xfrm>
        </p:grpSpPr>
        <p:sp>
          <p:nvSpPr>
            <p:cNvPr id="19" name="Google Shape;19;p2"/>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 name="Google Shape;20;p2"/>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 name="Google Shape;21;p2"/>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 name="Google Shape;22;p2"/>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 name="Google Shape;23;p2"/>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 name="Google Shape;24;p2"/>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 name="Google Shape;25;p2"/>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 name="Google Shape;26;p2"/>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 name="Google Shape;27;p2"/>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8" name="Google Shape;28;p2"/>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 name="Google Shape;29;p2"/>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 name="Google Shape;30;p2"/>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 name="Google Shape;31;p2"/>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 name="Google Shape;32;p2"/>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 name="Google Shape;33;p2"/>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 name="Google Shape;34;p2"/>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 name="Google Shape;35;p2"/>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 name="Google Shape;36;p2"/>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 name="Google Shape;37;p2"/>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 name="Google Shape;38;p2"/>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 name="Google Shape;39;p2"/>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 name="Google Shape;40;p2"/>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 name="Google Shape;41;p2"/>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 name="Google Shape;42;p2"/>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3" name="Google Shape;43;p2"/>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 name="Google Shape;44;p2"/>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 name="Google Shape;45;p2"/>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 name="Google Shape;46;p2"/>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 name="Google Shape;47;p2"/>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 name="Google Shape;48;p2"/>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9" name="Google Shape;49;p2"/>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0" name="Google Shape;50;p2"/>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 name="Google Shape;51;p2"/>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 name="Google Shape;52;p2"/>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 name="Google Shape;53;p2"/>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 name="Google Shape;54;p2"/>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 name="Google Shape;55;p2"/>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 name="Google Shape;56;p2"/>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7" name="Google Shape;57;p2"/>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8" name="Google Shape;58;p2"/>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 name="Google Shape;59;p2"/>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 name="Google Shape;60;p2"/>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 name="Google Shape;61;p2"/>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 name="Google Shape;62;p2"/>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 name="Google Shape;63;p2"/>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 name="Google Shape;64;p2"/>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5" name="Google Shape;65;p2"/>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6" name="Google Shape;66;p2"/>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 name="Google Shape;67;p2"/>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 name="Google Shape;68;p2"/>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 name="Google Shape;69;p2"/>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 name="Google Shape;70;p2"/>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 name="Google Shape;71;p2"/>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 name="Google Shape;72;p2"/>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3" name="Google Shape;73;p2"/>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4" name="Google Shape;74;p2"/>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 name="Google Shape;75;p2"/>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 name="Google Shape;76;p2"/>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 name="Google Shape;77;p2"/>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 name="Google Shape;78;p2"/>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 name="Google Shape;79;p2"/>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 name="Google Shape;80;p2"/>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1" name="Google Shape;81;p2"/>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2" name="Google Shape;82;p2"/>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 name="Google Shape;83;p2"/>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 name="Google Shape;84;p2"/>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 name="Google Shape;85;p2"/>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 name="Google Shape;86;p2"/>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 name="Google Shape;87;p2"/>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 name="Google Shape;88;p2"/>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9" name="Google Shape;89;p2"/>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0" name="Google Shape;90;p2"/>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91" name="Google Shape;91;p2"/>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 name="Google Shape;92;p2"/>
          <p:cNvSpPr/>
          <p:nvPr/>
        </p:nvSpPr>
        <p:spPr>
          <a:xfrm rot="-3509956">
            <a:off x="6947007" y="3917733"/>
            <a:ext cx="938739" cy="967234"/>
          </a:xfrm>
          <a:prstGeom prst="ellipse">
            <a:avLst/>
          </a:prstGeom>
          <a:gradFill>
            <a:gsLst>
              <a:gs pos="0">
                <a:srgbClr val="144444"/>
              </a:gs>
              <a:gs pos="82000">
                <a:srgbClr val="125051"/>
              </a:gs>
              <a:gs pos="100000">
                <a:schemeClr val="accent1"/>
              </a:gs>
            </a:gsLst>
            <a:lin ang="8100019"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bullets 1">
  <p:cSld name="TITLE_AND_BODY_1">
    <p:bg>
      <p:bgPr>
        <a:gradFill>
          <a:gsLst>
            <a:gs pos="0">
              <a:schemeClr val="accent3"/>
            </a:gs>
            <a:gs pos="100000">
              <a:schemeClr val="accent1"/>
            </a:gs>
          </a:gsLst>
          <a:lin ang="2700006" scaled="0"/>
        </a:gradFill>
      </p:bgPr>
    </p:bg>
    <p:spTree>
      <p:nvGrpSpPr>
        <p:cNvPr id="731" name="Shape 731"/>
        <p:cNvGrpSpPr/>
        <p:nvPr/>
      </p:nvGrpSpPr>
      <p:grpSpPr>
        <a:xfrm>
          <a:off x="0" y="0"/>
          <a:ext cx="0" cy="0"/>
          <a:chOff x="0" y="0"/>
          <a:chExt cx="0" cy="0"/>
        </a:xfrm>
      </p:grpSpPr>
      <p:sp>
        <p:nvSpPr>
          <p:cNvPr id="732" name="Google Shape;732;p11"/>
          <p:cNvSpPr txBox="1"/>
          <p:nvPr>
            <p:ph idx="1" type="body"/>
          </p:nvPr>
        </p:nvSpPr>
        <p:spPr>
          <a:xfrm>
            <a:off x="681821" y="1129250"/>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
        <p:nvSpPr>
          <p:cNvPr id="733" name="Google Shape;733;p11"/>
          <p:cNvSpPr/>
          <p:nvPr/>
        </p:nvSpPr>
        <p:spPr>
          <a:xfrm rot="-1505145">
            <a:off x="7397326" y="404355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34" name="Google Shape;734;p11"/>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nvGrpSpPr>
          <p:cNvPr id="735" name="Google Shape;735;p11"/>
          <p:cNvGrpSpPr/>
          <p:nvPr/>
        </p:nvGrpSpPr>
        <p:grpSpPr>
          <a:xfrm>
            <a:off x="54229" y="61983"/>
            <a:ext cx="596526" cy="4995284"/>
            <a:chOff x="182880" y="182880"/>
            <a:chExt cx="1097160" cy="9921120"/>
          </a:xfrm>
        </p:grpSpPr>
        <p:sp>
          <p:nvSpPr>
            <p:cNvPr id="736" name="Google Shape;736;p11"/>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37" name="Google Shape;737;p11"/>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38" name="Google Shape;738;p11"/>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39" name="Google Shape;739;p11"/>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40" name="Google Shape;740;p11"/>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741" name="Google Shape;741;p11"/>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742" name="Google Shape;742;p11"/>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743" name="Google Shape;743;p11"/>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744" name="Google Shape;744;p11"/>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745" name="Google Shape;745;p11"/>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46" name="Google Shape;746;p11"/>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47" name="Google Shape;747;p11"/>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48" name="Google Shape;748;p11"/>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49" name="Google Shape;749;p11"/>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0" name="Google Shape;750;p11"/>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1" name="Google Shape;751;p11"/>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2" name="Google Shape;752;p11"/>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3" name="Google Shape;753;p11"/>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4" name="Google Shape;754;p11"/>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5" name="Google Shape;755;p11"/>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6" name="Google Shape;756;p11"/>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7" name="Google Shape;757;p11"/>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8" name="Google Shape;758;p11"/>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59" name="Google Shape;759;p11"/>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0" name="Google Shape;760;p11"/>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1" name="Google Shape;761;p11"/>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2" name="Google Shape;762;p11"/>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3" name="Google Shape;763;p11"/>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4" name="Google Shape;764;p11"/>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5" name="Google Shape;765;p11"/>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6" name="Google Shape;766;p11"/>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7" name="Google Shape;767;p11"/>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8" name="Google Shape;768;p11"/>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69" name="Google Shape;769;p11"/>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0" name="Google Shape;770;p11"/>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1" name="Google Shape;771;p11"/>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2" name="Google Shape;772;p11"/>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3" name="Google Shape;773;p11"/>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4" name="Google Shape;774;p11"/>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5" name="Google Shape;775;p11"/>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6" name="Google Shape;776;p11"/>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7" name="Google Shape;777;p11"/>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8" name="Google Shape;778;p11"/>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79" name="Google Shape;779;p11"/>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0" name="Google Shape;780;p11"/>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1" name="Google Shape;781;p11"/>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2" name="Google Shape;782;p11"/>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3" name="Google Shape;783;p11"/>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4" name="Google Shape;784;p11"/>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5" name="Google Shape;785;p11"/>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6" name="Google Shape;786;p11"/>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7" name="Google Shape;787;p11"/>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8" name="Google Shape;788;p11"/>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89" name="Google Shape;789;p11"/>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0" name="Google Shape;790;p11"/>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1" name="Google Shape;791;p11"/>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2" name="Google Shape;792;p11"/>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3" name="Google Shape;793;p11"/>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4" name="Google Shape;794;p11"/>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5" name="Google Shape;795;p11"/>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6" name="Google Shape;796;p11"/>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7" name="Google Shape;797;p11"/>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8" name="Google Shape;798;p11"/>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99" name="Google Shape;799;p11"/>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0" name="Google Shape;800;p11"/>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1" name="Google Shape;801;p11"/>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2" name="Google Shape;802;p11"/>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3" name="Google Shape;803;p11"/>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4" name="Google Shape;804;p11"/>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5" name="Google Shape;805;p11"/>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6" name="Google Shape;806;p11"/>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07" name="Google Shape;807;p11"/>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808" name="Google Shape;808;p11"/>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809" name="Google Shape;809;p11"/>
          <p:cNvCxnSpPr/>
          <p:nvPr/>
        </p:nvCxnSpPr>
        <p:spPr>
          <a:xfrm>
            <a:off x="797850" y="1007000"/>
            <a:ext cx="642900" cy="0"/>
          </a:xfrm>
          <a:prstGeom prst="straightConnector1">
            <a:avLst/>
          </a:prstGeom>
          <a:noFill/>
          <a:ln cap="flat" cmpd="sng" w="28575">
            <a:solidFill>
              <a:schemeClr val="lt1"/>
            </a:solidFill>
            <a:prstDash val="solid"/>
            <a:round/>
            <a:headEnd len="med" w="med" type="none"/>
            <a:tailEnd len="med" w="med" type="none"/>
          </a:ln>
        </p:spPr>
      </p:cxnSp>
      <p:pic>
        <p:nvPicPr>
          <p:cNvPr id="810" name="Google Shape;810;p11"/>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52527"/>
        </a:solidFill>
      </p:bgPr>
    </p:bg>
    <p:spTree>
      <p:nvGrpSpPr>
        <p:cNvPr id="4311" name="Shape 4311"/>
        <p:cNvGrpSpPr/>
        <p:nvPr/>
      </p:nvGrpSpPr>
      <p:grpSpPr>
        <a:xfrm>
          <a:off x="0" y="0"/>
          <a:ext cx="0" cy="0"/>
          <a:chOff x="0" y="0"/>
          <a:chExt cx="0" cy="0"/>
        </a:xfrm>
      </p:grpSpPr>
      <p:sp>
        <p:nvSpPr>
          <p:cNvPr id="4312" name="Google Shape;4312;p103"/>
          <p:cNvSpPr txBox="1"/>
          <p:nvPr/>
        </p:nvSpPr>
        <p:spPr>
          <a:xfrm>
            <a:off x="614300" y="4206800"/>
            <a:ext cx="3075000" cy="3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Inter Medium"/>
                <a:ea typeface="Inter Medium"/>
                <a:cs typeface="Inter Medium"/>
                <a:sym typeface="Inter Medium"/>
              </a:rPr>
              <a:t>@GatherUp  |  GatherUp.com</a:t>
            </a:r>
            <a:endParaRPr>
              <a:solidFill>
                <a:srgbClr val="FFFFFF"/>
              </a:solidFill>
              <a:latin typeface="Inter Medium"/>
              <a:ea typeface="Inter Medium"/>
              <a:cs typeface="Inter Medium"/>
              <a:sym typeface="Inter Medium"/>
            </a:endParaRPr>
          </a:p>
          <a:p>
            <a:pPr indent="0" lvl="0" marL="0" rtl="0" algn="l">
              <a:lnSpc>
                <a:spcPct val="90000"/>
              </a:lnSpc>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4313" name="Google Shape;4313;p103"/>
          <p:cNvSpPr txBox="1"/>
          <p:nvPr>
            <p:ph type="title"/>
          </p:nvPr>
        </p:nvSpPr>
        <p:spPr>
          <a:xfrm>
            <a:off x="614300" y="1464975"/>
            <a:ext cx="4478400" cy="3891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600"/>
              <a:buFont typeface="Inter Medium"/>
              <a:buNone/>
              <a:defRPr sz="1600">
                <a:solidFill>
                  <a:srgbClr val="F23769"/>
                </a:solidFill>
                <a:latin typeface="Inter Medium"/>
                <a:ea typeface="Inter Medium"/>
                <a:cs typeface="Inter Medium"/>
                <a:sym typeface="Inter Medium"/>
              </a:defRPr>
            </a:lvl1pPr>
            <a:lvl2pPr lvl="1" rtl="0">
              <a:spcBef>
                <a:spcPts val="0"/>
              </a:spcBef>
              <a:spcAft>
                <a:spcPts val="0"/>
              </a:spcAft>
              <a:buClr>
                <a:srgbClr val="F23769"/>
              </a:buClr>
              <a:buSzPts val="2800"/>
              <a:buFont typeface="Inter Medium"/>
              <a:buNone/>
              <a:defRPr>
                <a:solidFill>
                  <a:srgbClr val="F23769"/>
                </a:solidFill>
                <a:latin typeface="Inter Medium"/>
                <a:ea typeface="Inter Medium"/>
                <a:cs typeface="Inter Medium"/>
                <a:sym typeface="Inter Medium"/>
              </a:defRPr>
            </a:lvl2pPr>
            <a:lvl3pPr lvl="2" rtl="0">
              <a:spcBef>
                <a:spcPts val="0"/>
              </a:spcBef>
              <a:spcAft>
                <a:spcPts val="0"/>
              </a:spcAft>
              <a:buClr>
                <a:srgbClr val="F23769"/>
              </a:buClr>
              <a:buSzPts val="2800"/>
              <a:buFont typeface="Inter Medium"/>
              <a:buNone/>
              <a:defRPr>
                <a:solidFill>
                  <a:srgbClr val="F23769"/>
                </a:solidFill>
                <a:latin typeface="Inter Medium"/>
                <a:ea typeface="Inter Medium"/>
                <a:cs typeface="Inter Medium"/>
                <a:sym typeface="Inter Medium"/>
              </a:defRPr>
            </a:lvl3pPr>
            <a:lvl4pPr lvl="3" rtl="0">
              <a:spcBef>
                <a:spcPts val="0"/>
              </a:spcBef>
              <a:spcAft>
                <a:spcPts val="0"/>
              </a:spcAft>
              <a:buClr>
                <a:srgbClr val="F23769"/>
              </a:buClr>
              <a:buSzPts val="2800"/>
              <a:buFont typeface="Inter Medium"/>
              <a:buNone/>
              <a:defRPr>
                <a:solidFill>
                  <a:srgbClr val="F23769"/>
                </a:solidFill>
                <a:latin typeface="Inter Medium"/>
                <a:ea typeface="Inter Medium"/>
                <a:cs typeface="Inter Medium"/>
                <a:sym typeface="Inter Medium"/>
              </a:defRPr>
            </a:lvl4pPr>
            <a:lvl5pPr lvl="4" rtl="0">
              <a:spcBef>
                <a:spcPts val="0"/>
              </a:spcBef>
              <a:spcAft>
                <a:spcPts val="0"/>
              </a:spcAft>
              <a:buClr>
                <a:srgbClr val="F23769"/>
              </a:buClr>
              <a:buSzPts val="2800"/>
              <a:buFont typeface="Inter Medium"/>
              <a:buNone/>
              <a:defRPr>
                <a:solidFill>
                  <a:srgbClr val="F23769"/>
                </a:solidFill>
                <a:latin typeface="Inter Medium"/>
                <a:ea typeface="Inter Medium"/>
                <a:cs typeface="Inter Medium"/>
                <a:sym typeface="Inter Medium"/>
              </a:defRPr>
            </a:lvl5pPr>
            <a:lvl6pPr lvl="5" rtl="0">
              <a:spcBef>
                <a:spcPts val="0"/>
              </a:spcBef>
              <a:spcAft>
                <a:spcPts val="0"/>
              </a:spcAft>
              <a:buClr>
                <a:srgbClr val="F23769"/>
              </a:buClr>
              <a:buSzPts val="2800"/>
              <a:buFont typeface="Inter Medium"/>
              <a:buNone/>
              <a:defRPr>
                <a:solidFill>
                  <a:srgbClr val="F23769"/>
                </a:solidFill>
                <a:latin typeface="Inter Medium"/>
                <a:ea typeface="Inter Medium"/>
                <a:cs typeface="Inter Medium"/>
                <a:sym typeface="Inter Medium"/>
              </a:defRPr>
            </a:lvl6pPr>
            <a:lvl7pPr lvl="6" rtl="0">
              <a:spcBef>
                <a:spcPts val="0"/>
              </a:spcBef>
              <a:spcAft>
                <a:spcPts val="0"/>
              </a:spcAft>
              <a:buClr>
                <a:srgbClr val="F23769"/>
              </a:buClr>
              <a:buSzPts val="2800"/>
              <a:buFont typeface="Inter Medium"/>
              <a:buNone/>
              <a:defRPr>
                <a:solidFill>
                  <a:srgbClr val="F23769"/>
                </a:solidFill>
                <a:latin typeface="Inter Medium"/>
                <a:ea typeface="Inter Medium"/>
                <a:cs typeface="Inter Medium"/>
                <a:sym typeface="Inter Medium"/>
              </a:defRPr>
            </a:lvl7pPr>
            <a:lvl8pPr lvl="7" rtl="0">
              <a:spcBef>
                <a:spcPts val="0"/>
              </a:spcBef>
              <a:spcAft>
                <a:spcPts val="0"/>
              </a:spcAft>
              <a:buClr>
                <a:srgbClr val="F23769"/>
              </a:buClr>
              <a:buSzPts val="2800"/>
              <a:buFont typeface="Inter Medium"/>
              <a:buNone/>
              <a:defRPr>
                <a:solidFill>
                  <a:srgbClr val="F23769"/>
                </a:solidFill>
                <a:latin typeface="Inter Medium"/>
                <a:ea typeface="Inter Medium"/>
                <a:cs typeface="Inter Medium"/>
                <a:sym typeface="Inter Medium"/>
              </a:defRPr>
            </a:lvl8pPr>
            <a:lvl9pPr lvl="8" rtl="0">
              <a:spcBef>
                <a:spcPts val="0"/>
              </a:spcBef>
              <a:spcAft>
                <a:spcPts val="0"/>
              </a:spcAft>
              <a:buClr>
                <a:srgbClr val="F23769"/>
              </a:buClr>
              <a:buSzPts val="2800"/>
              <a:buFont typeface="Inter Medium"/>
              <a:buNone/>
              <a:defRPr>
                <a:solidFill>
                  <a:srgbClr val="F23769"/>
                </a:solidFill>
                <a:latin typeface="Inter Medium"/>
                <a:ea typeface="Inter Medium"/>
                <a:cs typeface="Inter Medium"/>
                <a:sym typeface="Inter Medium"/>
              </a:defRPr>
            </a:lvl9pPr>
          </a:lstStyle>
          <a:p/>
        </p:txBody>
      </p:sp>
      <p:sp>
        <p:nvSpPr>
          <p:cNvPr id="4314" name="Google Shape;4314;p103"/>
          <p:cNvSpPr txBox="1"/>
          <p:nvPr>
            <p:ph idx="1" type="subTitle"/>
          </p:nvPr>
        </p:nvSpPr>
        <p:spPr>
          <a:xfrm>
            <a:off x="614300" y="1854075"/>
            <a:ext cx="44784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4315" name="Google Shape;4315;p103"/>
          <p:cNvSpPr txBox="1"/>
          <p:nvPr>
            <p:ph idx="2" type="subTitle"/>
          </p:nvPr>
        </p:nvSpPr>
        <p:spPr>
          <a:xfrm>
            <a:off x="614300" y="3398650"/>
            <a:ext cx="4478400" cy="6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600"/>
              <a:buFont typeface="Inter"/>
              <a:buNone/>
              <a:defRPr sz="16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pic>
        <p:nvPicPr>
          <p:cNvPr id="4316" name="Google Shape;4316;p103"/>
          <p:cNvPicPr preferRelativeResize="0"/>
          <p:nvPr/>
        </p:nvPicPr>
        <p:blipFill>
          <a:blip r:embed="rId2">
            <a:alphaModFix/>
          </a:blip>
          <a:stretch>
            <a:fillRect/>
          </a:stretch>
        </p:blipFill>
        <p:spPr>
          <a:xfrm>
            <a:off x="713275" y="664875"/>
            <a:ext cx="1601574" cy="364936"/>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rgbClr val="052527"/>
        </a:solidFill>
      </p:bgPr>
    </p:bg>
    <p:spTree>
      <p:nvGrpSpPr>
        <p:cNvPr id="4317" name="Shape 4317"/>
        <p:cNvGrpSpPr/>
        <p:nvPr/>
      </p:nvGrpSpPr>
      <p:grpSpPr>
        <a:xfrm>
          <a:off x="0" y="0"/>
          <a:ext cx="0" cy="0"/>
          <a:chOff x="0" y="0"/>
          <a:chExt cx="0" cy="0"/>
        </a:xfrm>
      </p:grpSpPr>
      <p:sp>
        <p:nvSpPr>
          <p:cNvPr id="4318" name="Google Shape;4318;p10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19" name="Google Shape;4319;p104"/>
          <p:cNvSpPr/>
          <p:nvPr/>
        </p:nvSpPr>
        <p:spPr>
          <a:xfrm>
            <a:off x="9090100" y="-230225"/>
            <a:ext cx="2781300" cy="617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0" name="Google Shape;4320;p104"/>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321" name="Google Shape;4321;p104"/>
          <p:cNvSpPr txBox="1"/>
          <p:nvPr>
            <p:ph type="title"/>
          </p:nvPr>
        </p:nvSpPr>
        <p:spPr>
          <a:xfrm>
            <a:off x="3406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4322" name="Google Shape;4322;p104"/>
          <p:cNvSpPr txBox="1"/>
          <p:nvPr>
            <p:ph idx="1" type="body"/>
          </p:nvPr>
        </p:nvSpPr>
        <p:spPr>
          <a:xfrm>
            <a:off x="362400" y="1788200"/>
            <a:ext cx="8266800" cy="2757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ay) 1">
  <p:cSld name="CUSTOM_1_1">
    <p:spTree>
      <p:nvGrpSpPr>
        <p:cNvPr id="4323" name="Shape 4323"/>
        <p:cNvGrpSpPr/>
        <p:nvPr/>
      </p:nvGrpSpPr>
      <p:grpSpPr>
        <a:xfrm>
          <a:off x="0" y="0"/>
          <a:ext cx="0" cy="0"/>
          <a:chOff x="0" y="0"/>
          <a:chExt cx="0" cy="0"/>
        </a:xfrm>
      </p:grpSpPr>
      <p:sp>
        <p:nvSpPr>
          <p:cNvPr id="4324" name="Google Shape;4324;p105"/>
          <p:cNvSpPr/>
          <p:nvPr/>
        </p:nvSpPr>
        <p:spPr>
          <a:xfrm>
            <a:off x="-66750" y="-14250"/>
            <a:ext cx="9277500" cy="5172000"/>
          </a:xfrm>
          <a:prstGeom prst="rect">
            <a:avLst/>
          </a:prstGeom>
          <a:solidFill>
            <a:srgbClr val="F1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105"/>
          <p:cNvSpPr txBox="1"/>
          <p:nvPr>
            <p:ph type="title"/>
          </p:nvPr>
        </p:nvSpPr>
        <p:spPr>
          <a:xfrm>
            <a:off x="554700" y="363575"/>
            <a:ext cx="8034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200"/>
              <a:buFont typeface="Inter"/>
              <a:buNone/>
              <a:defRPr b="1" sz="3200">
                <a:latin typeface="Inter"/>
                <a:ea typeface="Inter"/>
                <a:cs typeface="Inter"/>
                <a:sym typeface="Inter"/>
              </a:defRPr>
            </a:lvl1pPr>
            <a:lvl2pPr lvl="1" rtl="0" algn="ctr">
              <a:spcBef>
                <a:spcPts val="0"/>
              </a:spcBef>
              <a:spcAft>
                <a:spcPts val="0"/>
              </a:spcAft>
              <a:buSzPts val="3200"/>
              <a:buFont typeface="Inter"/>
              <a:buNone/>
              <a:defRPr sz="3200">
                <a:latin typeface="Inter"/>
                <a:ea typeface="Inter"/>
                <a:cs typeface="Inter"/>
                <a:sym typeface="Inter"/>
              </a:defRPr>
            </a:lvl2pPr>
            <a:lvl3pPr lvl="2" rtl="0" algn="ctr">
              <a:spcBef>
                <a:spcPts val="0"/>
              </a:spcBef>
              <a:spcAft>
                <a:spcPts val="0"/>
              </a:spcAft>
              <a:buSzPts val="3200"/>
              <a:buFont typeface="Inter"/>
              <a:buNone/>
              <a:defRPr sz="3200">
                <a:latin typeface="Inter"/>
                <a:ea typeface="Inter"/>
                <a:cs typeface="Inter"/>
                <a:sym typeface="Inter"/>
              </a:defRPr>
            </a:lvl3pPr>
            <a:lvl4pPr lvl="3" rtl="0" algn="ctr">
              <a:spcBef>
                <a:spcPts val="0"/>
              </a:spcBef>
              <a:spcAft>
                <a:spcPts val="0"/>
              </a:spcAft>
              <a:buSzPts val="3200"/>
              <a:buFont typeface="Inter"/>
              <a:buNone/>
              <a:defRPr sz="3200">
                <a:latin typeface="Inter"/>
                <a:ea typeface="Inter"/>
                <a:cs typeface="Inter"/>
                <a:sym typeface="Inter"/>
              </a:defRPr>
            </a:lvl4pPr>
            <a:lvl5pPr lvl="4" rtl="0" algn="ctr">
              <a:spcBef>
                <a:spcPts val="0"/>
              </a:spcBef>
              <a:spcAft>
                <a:spcPts val="0"/>
              </a:spcAft>
              <a:buSzPts val="3200"/>
              <a:buFont typeface="Inter"/>
              <a:buNone/>
              <a:defRPr sz="3200">
                <a:latin typeface="Inter"/>
                <a:ea typeface="Inter"/>
                <a:cs typeface="Inter"/>
                <a:sym typeface="Inter"/>
              </a:defRPr>
            </a:lvl5pPr>
            <a:lvl6pPr lvl="5" rtl="0" algn="ctr">
              <a:spcBef>
                <a:spcPts val="0"/>
              </a:spcBef>
              <a:spcAft>
                <a:spcPts val="0"/>
              </a:spcAft>
              <a:buSzPts val="3200"/>
              <a:buFont typeface="Inter"/>
              <a:buNone/>
              <a:defRPr sz="3200">
                <a:latin typeface="Inter"/>
                <a:ea typeface="Inter"/>
                <a:cs typeface="Inter"/>
                <a:sym typeface="Inter"/>
              </a:defRPr>
            </a:lvl6pPr>
            <a:lvl7pPr lvl="6" rtl="0" algn="ctr">
              <a:spcBef>
                <a:spcPts val="0"/>
              </a:spcBef>
              <a:spcAft>
                <a:spcPts val="0"/>
              </a:spcAft>
              <a:buSzPts val="3200"/>
              <a:buFont typeface="Inter"/>
              <a:buNone/>
              <a:defRPr sz="3200">
                <a:latin typeface="Inter"/>
                <a:ea typeface="Inter"/>
                <a:cs typeface="Inter"/>
                <a:sym typeface="Inter"/>
              </a:defRPr>
            </a:lvl7pPr>
            <a:lvl8pPr lvl="7" rtl="0" algn="ctr">
              <a:spcBef>
                <a:spcPts val="0"/>
              </a:spcBef>
              <a:spcAft>
                <a:spcPts val="0"/>
              </a:spcAft>
              <a:buSzPts val="3200"/>
              <a:buFont typeface="Inter"/>
              <a:buNone/>
              <a:defRPr sz="3200">
                <a:latin typeface="Inter"/>
                <a:ea typeface="Inter"/>
                <a:cs typeface="Inter"/>
                <a:sym typeface="Inter"/>
              </a:defRPr>
            </a:lvl8pPr>
            <a:lvl9pPr lvl="8" rtl="0" algn="ctr">
              <a:spcBef>
                <a:spcPts val="0"/>
              </a:spcBef>
              <a:spcAft>
                <a:spcPts val="0"/>
              </a:spcAft>
              <a:buSzPts val="3200"/>
              <a:buFont typeface="Inter"/>
              <a:buNone/>
              <a:defRPr sz="3200">
                <a:latin typeface="Inter"/>
                <a:ea typeface="Inter"/>
                <a:cs typeface="Inter"/>
                <a:sym typeface="Inter"/>
              </a:defRPr>
            </a:lvl9pPr>
          </a:lstStyle>
          <a:p/>
        </p:txBody>
      </p:sp>
      <p:pic>
        <p:nvPicPr>
          <p:cNvPr id="4326" name="Google Shape;4326;p105"/>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0">
    <p:spTree>
      <p:nvGrpSpPr>
        <p:cNvPr id="4327" name="Shape 4327"/>
        <p:cNvGrpSpPr/>
        <p:nvPr/>
      </p:nvGrpSpPr>
      <p:grpSpPr>
        <a:xfrm>
          <a:off x="0" y="0"/>
          <a:ext cx="0" cy="0"/>
          <a:chOff x="0" y="0"/>
          <a:chExt cx="0" cy="0"/>
        </a:xfrm>
      </p:grpSpPr>
      <p:sp>
        <p:nvSpPr>
          <p:cNvPr id="4328" name="Google Shape;4328;p106"/>
          <p:cNvSpPr txBox="1"/>
          <p:nvPr>
            <p:ph type="title"/>
          </p:nvPr>
        </p:nvSpPr>
        <p:spPr>
          <a:xfrm>
            <a:off x="3406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pic>
        <p:nvPicPr>
          <p:cNvPr id="4329" name="Google Shape;4329;p106"/>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4330" name="Google Shape;4330;p106"/>
          <p:cNvSpPr txBox="1"/>
          <p:nvPr>
            <p:ph idx="1" type="body"/>
          </p:nvPr>
        </p:nvSpPr>
        <p:spPr>
          <a:xfrm>
            <a:off x="362400" y="1788200"/>
            <a:ext cx="8266800" cy="2757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0_1">
    <p:spTree>
      <p:nvGrpSpPr>
        <p:cNvPr id="4331" name="Shape 4331"/>
        <p:cNvGrpSpPr/>
        <p:nvPr/>
      </p:nvGrpSpPr>
      <p:grpSpPr>
        <a:xfrm>
          <a:off x="0" y="0"/>
          <a:ext cx="0" cy="0"/>
          <a:chOff x="0" y="0"/>
          <a:chExt cx="0" cy="0"/>
        </a:xfrm>
      </p:grpSpPr>
      <p:pic>
        <p:nvPicPr>
          <p:cNvPr id="4332" name="Google Shape;4332;p107"/>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4333" name="Google Shape;4333;p107"/>
          <p:cNvSpPr txBox="1"/>
          <p:nvPr>
            <p:ph idx="1" type="subTitle"/>
          </p:nvPr>
        </p:nvSpPr>
        <p:spPr>
          <a:xfrm>
            <a:off x="363884" y="1092200"/>
            <a:ext cx="4118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Medium"/>
              <a:buNone/>
              <a:defRPr>
                <a:solidFill>
                  <a:srgbClr val="F23769"/>
                </a:solidFill>
                <a:latin typeface="Inter Medium"/>
                <a:ea typeface="Inter Medium"/>
                <a:cs typeface="Inter Medium"/>
                <a:sym typeface="Inter Medium"/>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4334" name="Google Shape;4334;p107"/>
          <p:cNvSpPr txBox="1"/>
          <p:nvPr>
            <p:ph idx="2" type="body"/>
          </p:nvPr>
        </p:nvSpPr>
        <p:spPr>
          <a:xfrm>
            <a:off x="362400" y="1788200"/>
            <a:ext cx="8266800" cy="2757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4335" name="Google Shape;4335;p107"/>
          <p:cNvSpPr txBox="1"/>
          <p:nvPr>
            <p:ph type="title"/>
          </p:nvPr>
        </p:nvSpPr>
        <p:spPr>
          <a:xfrm>
            <a:off x="3406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 2">
  <p:cSld name="CUSTOM_5">
    <p:bg>
      <p:bgPr>
        <a:solidFill>
          <a:schemeClr val="lt2"/>
        </a:solidFill>
      </p:bgPr>
    </p:bg>
    <p:spTree>
      <p:nvGrpSpPr>
        <p:cNvPr id="4336" name="Shape 4336"/>
        <p:cNvGrpSpPr/>
        <p:nvPr/>
      </p:nvGrpSpPr>
      <p:grpSpPr>
        <a:xfrm>
          <a:off x="0" y="0"/>
          <a:ext cx="0" cy="0"/>
          <a:chOff x="0" y="0"/>
          <a:chExt cx="0" cy="0"/>
        </a:xfrm>
      </p:grpSpPr>
      <p:sp>
        <p:nvSpPr>
          <p:cNvPr id="4337" name="Google Shape;4337;p108"/>
          <p:cNvSpPr/>
          <p:nvPr/>
        </p:nvSpPr>
        <p:spPr>
          <a:xfrm>
            <a:off x="-30900" y="3421275"/>
            <a:ext cx="9290700" cy="1722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38" name="Google Shape;4338;p108"/>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339" name="Google Shape;4339;p108"/>
          <p:cNvSpPr txBox="1"/>
          <p:nvPr>
            <p:ph idx="1" type="subTitle"/>
          </p:nvPr>
        </p:nvSpPr>
        <p:spPr>
          <a:xfrm>
            <a:off x="707100" y="1161875"/>
            <a:ext cx="77652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F23769"/>
              </a:buClr>
              <a:buSzPts val="1800"/>
              <a:buFont typeface="Inter Medium"/>
              <a:buNone/>
              <a:defRPr>
                <a:solidFill>
                  <a:srgbClr val="F23769"/>
                </a:solidFill>
                <a:latin typeface="Inter Medium"/>
                <a:ea typeface="Inter Medium"/>
                <a:cs typeface="Inter Medium"/>
                <a:sym typeface="Inter Medium"/>
              </a:defRPr>
            </a:lvl1pPr>
            <a:lvl2pPr lvl="1" rtl="0" algn="ctr">
              <a:spcBef>
                <a:spcPts val="0"/>
              </a:spcBef>
              <a:spcAft>
                <a:spcPts val="0"/>
              </a:spcAft>
              <a:buSzPts val="1800"/>
              <a:buFont typeface="Inter"/>
              <a:buNone/>
              <a:defRPr sz="1800">
                <a:latin typeface="Inter"/>
                <a:ea typeface="Inter"/>
                <a:cs typeface="Inter"/>
                <a:sym typeface="Inter"/>
              </a:defRPr>
            </a:lvl2pPr>
            <a:lvl3pPr lvl="2" rtl="0" algn="ctr">
              <a:spcBef>
                <a:spcPts val="0"/>
              </a:spcBef>
              <a:spcAft>
                <a:spcPts val="0"/>
              </a:spcAft>
              <a:buSzPts val="1800"/>
              <a:buFont typeface="Inter"/>
              <a:buNone/>
              <a:defRPr sz="1800">
                <a:latin typeface="Inter"/>
                <a:ea typeface="Inter"/>
                <a:cs typeface="Inter"/>
                <a:sym typeface="Inter"/>
              </a:defRPr>
            </a:lvl3pPr>
            <a:lvl4pPr lvl="3" rtl="0" algn="ctr">
              <a:spcBef>
                <a:spcPts val="0"/>
              </a:spcBef>
              <a:spcAft>
                <a:spcPts val="0"/>
              </a:spcAft>
              <a:buSzPts val="1800"/>
              <a:buFont typeface="Inter"/>
              <a:buNone/>
              <a:defRPr sz="1800">
                <a:latin typeface="Inter"/>
                <a:ea typeface="Inter"/>
                <a:cs typeface="Inter"/>
                <a:sym typeface="Inter"/>
              </a:defRPr>
            </a:lvl4pPr>
            <a:lvl5pPr lvl="4" rtl="0" algn="ctr">
              <a:spcBef>
                <a:spcPts val="0"/>
              </a:spcBef>
              <a:spcAft>
                <a:spcPts val="0"/>
              </a:spcAft>
              <a:buSzPts val="1800"/>
              <a:buFont typeface="Inter"/>
              <a:buNone/>
              <a:defRPr sz="1800">
                <a:latin typeface="Inter"/>
                <a:ea typeface="Inter"/>
                <a:cs typeface="Inter"/>
                <a:sym typeface="Inter"/>
              </a:defRPr>
            </a:lvl5pPr>
            <a:lvl6pPr lvl="5" rtl="0" algn="ctr">
              <a:spcBef>
                <a:spcPts val="0"/>
              </a:spcBef>
              <a:spcAft>
                <a:spcPts val="0"/>
              </a:spcAft>
              <a:buSzPts val="1800"/>
              <a:buFont typeface="Inter"/>
              <a:buNone/>
              <a:defRPr sz="1800">
                <a:latin typeface="Inter"/>
                <a:ea typeface="Inter"/>
                <a:cs typeface="Inter"/>
                <a:sym typeface="Inter"/>
              </a:defRPr>
            </a:lvl6pPr>
            <a:lvl7pPr lvl="6" rtl="0" algn="ctr">
              <a:spcBef>
                <a:spcPts val="0"/>
              </a:spcBef>
              <a:spcAft>
                <a:spcPts val="0"/>
              </a:spcAft>
              <a:buSzPts val="1800"/>
              <a:buFont typeface="Inter"/>
              <a:buNone/>
              <a:defRPr sz="1800">
                <a:latin typeface="Inter"/>
                <a:ea typeface="Inter"/>
                <a:cs typeface="Inter"/>
                <a:sym typeface="Inter"/>
              </a:defRPr>
            </a:lvl7pPr>
            <a:lvl8pPr lvl="7" rtl="0" algn="ctr">
              <a:spcBef>
                <a:spcPts val="0"/>
              </a:spcBef>
              <a:spcAft>
                <a:spcPts val="0"/>
              </a:spcAft>
              <a:buSzPts val="1800"/>
              <a:buFont typeface="Inter"/>
              <a:buNone/>
              <a:defRPr sz="1800">
                <a:latin typeface="Inter"/>
                <a:ea typeface="Inter"/>
                <a:cs typeface="Inter"/>
                <a:sym typeface="Inter"/>
              </a:defRPr>
            </a:lvl8pPr>
            <a:lvl9pPr lvl="8" rtl="0" algn="ctr">
              <a:spcBef>
                <a:spcPts val="0"/>
              </a:spcBef>
              <a:spcAft>
                <a:spcPts val="0"/>
              </a:spcAft>
              <a:buSzPts val="1800"/>
              <a:buFont typeface="Inter"/>
              <a:buNone/>
              <a:defRPr sz="1800">
                <a:latin typeface="Inter"/>
                <a:ea typeface="Inter"/>
                <a:cs typeface="Inter"/>
                <a:sym typeface="Inter"/>
              </a:defRPr>
            </a:lvl9pPr>
          </a:lstStyle>
          <a:p/>
        </p:txBody>
      </p:sp>
      <p:sp>
        <p:nvSpPr>
          <p:cNvPr id="4340" name="Google Shape;4340;p108"/>
          <p:cNvSpPr/>
          <p:nvPr>
            <p:ph idx="2" type="pic"/>
          </p:nvPr>
        </p:nvSpPr>
        <p:spPr>
          <a:xfrm>
            <a:off x="833475" y="2204725"/>
            <a:ext cx="2364300" cy="2367300"/>
          </a:xfrm>
          <a:prstGeom prst="ellipse">
            <a:avLst/>
          </a:prstGeom>
          <a:noFill/>
          <a:ln>
            <a:noFill/>
          </a:ln>
        </p:spPr>
      </p:sp>
      <p:sp>
        <p:nvSpPr>
          <p:cNvPr id="4341" name="Google Shape;4341;p108"/>
          <p:cNvSpPr/>
          <p:nvPr>
            <p:ph idx="3" type="pic"/>
          </p:nvPr>
        </p:nvSpPr>
        <p:spPr>
          <a:xfrm>
            <a:off x="3390000" y="2204725"/>
            <a:ext cx="2364300" cy="2367300"/>
          </a:xfrm>
          <a:prstGeom prst="ellipse">
            <a:avLst/>
          </a:prstGeom>
          <a:noFill/>
          <a:ln>
            <a:noFill/>
          </a:ln>
        </p:spPr>
      </p:sp>
      <p:sp>
        <p:nvSpPr>
          <p:cNvPr id="4342" name="Google Shape;4342;p108"/>
          <p:cNvSpPr/>
          <p:nvPr>
            <p:ph idx="4" type="pic"/>
          </p:nvPr>
        </p:nvSpPr>
        <p:spPr>
          <a:xfrm>
            <a:off x="5946525" y="2204725"/>
            <a:ext cx="2364300" cy="2367300"/>
          </a:xfrm>
          <a:prstGeom prst="ellipse">
            <a:avLst/>
          </a:prstGeom>
          <a:noFill/>
          <a:ln>
            <a:noFill/>
          </a:ln>
        </p:spPr>
      </p:sp>
      <p:sp>
        <p:nvSpPr>
          <p:cNvPr id="4343" name="Google Shape;4343;p108"/>
          <p:cNvSpPr txBox="1"/>
          <p:nvPr>
            <p:ph type="title"/>
          </p:nvPr>
        </p:nvSpPr>
        <p:spPr>
          <a:xfrm>
            <a:off x="554700" y="363575"/>
            <a:ext cx="8034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200"/>
              <a:buFont typeface="Inter"/>
              <a:buNone/>
              <a:defRPr b="1" sz="3200">
                <a:latin typeface="Inter"/>
                <a:ea typeface="Inter"/>
                <a:cs typeface="Inter"/>
                <a:sym typeface="Inter"/>
              </a:defRPr>
            </a:lvl1pPr>
            <a:lvl2pPr lvl="1" rtl="0" algn="ctr">
              <a:spcBef>
                <a:spcPts val="0"/>
              </a:spcBef>
              <a:spcAft>
                <a:spcPts val="0"/>
              </a:spcAft>
              <a:buSzPts val="3200"/>
              <a:buFont typeface="Inter"/>
              <a:buNone/>
              <a:defRPr sz="3200">
                <a:latin typeface="Inter"/>
                <a:ea typeface="Inter"/>
                <a:cs typeface="Inter"/>
                <a:sym typeface="Inter"/>
              </a:defRPr>
            </a:lvl2pPr>
            <a:lvl3pPr lvl="2" rtl="0" algn="ctr">
              <a:spcBef>
                <a:spcPts val="0"/>
              </a:spcBef>
              <a:spcAft>
                <a:spcPts val="0"/>
              </a:spcAft>
              <a:buSzPts val="3200"/>
              <a:buFont typeface="Inter"/>
              <a:buNone/>
              <a:defRPr sz="3200">
                <a:latin typeface="Inter"/>
                <a:ea typeface="Inter"/>
                <a:cs typeface="Inter"/>
                <a:sym typeface="Inter"/>
              </a:defRPr>
            </a:lvl3pPr>
            <a:lvl4pPr lvl="3" rtl="0" algn="ctr">
              <a:spcBef>
                <a:spcPts val="0"/>
              </a:spcBef>
              <a:spcAft>
                <a:spcPts val="0"/>
              </a:spcAft>
              <a:buSzPts val="3200"/>
              <a:buFont typeface="Inter"/>
              <a:buNone/>
              <a:defRPr sz="3200">
                <a:latin typeface="Inter"/>
                <a:ea typeface="Inter"/>
                <a:cs typeface="Inter"/>
                <a:sym typeface="Inter"/>
              </a:defRPr>
            </a:lvl4pPr>
            <a:lvl5pPr lvl="4" rtl="0" algn="ctr">
              <a:spcBef>
                <a:spcPts val="0"/>
              </a:spcBef>
              <a:spcAft>
                <a:spcPts val="0"/>
              </a:spcAft>
              <a:buSzPts val="3200"/>
              <a:buFont typeface="Inter"/>
              <a:buNone/>
              <a:defRPr sz="3200">
                <a:latin typeface="Inter"/>
                <a:ea typeface="Inter"/>
                <a:cs typeface="Inter"/>
                <a:sym typeface="Inter"/>
              </a:defRPr>
            </a:lvl5pPr>
            <a:lvl6pPr lvl="5" rtl="0" algn="ctr">
              <a:spcBef>
                <a:spcPts val="0"/>
              </a:spcBef>
              <a:spcAft>
                <a:spcPts val="0"/>
              </a:spcAft>
              <a:buSzPts val="3200"/>
              <a:buFont typeface="Inter"/>
              <a:buNone/>
              <a:defRPr sz="3200">
                <a:latin typeface="Inter"/>
                <a:ea typeface="Inter"/>
                <a:cs typeface="Inter"/>
                <a:sym typeface="Inter"/>
              </a:defRPr>
            </a:lvl6pPr>
            <a:lvl7pPr lvl="6" rtl="0" algn="ctr">
              <a:spcBef>
                <a:spcPts val="0"/>
              </a:spcBef>
              <a:spcAft>
                <a:spcPts val="0"/>
              </a:spcAft>
              <a:buSzPts val="3200"/>
              <a:buFont typeface="Inter"/>
              <a:buNone/>
              <a:defRPr sz="3200">
                <a:latin typeface="Inter"/>
                <a:ea typeface="Inter"/>
                <a:cs typeface="Inter"/>
                <a:sym typeface="Inter"/>
              </a:defRPr>
            </a:lvl7pPr>
            <a:lvl8pPr lvl="7" rtl="0" algn="ctr">
              <a:spcBef>
                <a:spcPts val="0"/>
              </a:spcBef>
              <a:spcAft>
                <a:spcPts val="0"/>
              </a:spcAft>
              <a:buSzPts val="3200"/>
              <a:buFont typeface="Inter"/>
              <a:buNone/>
              <a:defRPr sz="3200">
                <a:latin typeface="Inter"/>
                <a:ea typeface="Inter"/>
                <a:cs typeface="Inter"/>
                <a:sym typeface="Inter"/>
              </a:defRPr>
            </a:lvl8pPr>
            <a:lvl9pPr lvl="8" rtl="0" algn="ctr">
              <a:spcBef>
                <a:spcPts val="0"/>
              </a:spcBef>
              <a:spcAft>
                <a:spcPts val="0"/>
              </a:spcAft>
              <a:buSzPts val="3200"/>
              <a:buFont typeface="Inter"/>
              <a:buNone/>
              <a:defRPr sz="3200">
                <a:latin typeface="Inter"/>
                <a:ea typeface="Inter"/>
                <a:cs typeface="Inter"/>
                <a:sym typeface="Inte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 2 1">
  <p:cSld name="CUSTOM_5_1">
    <p:bg>
      <p:bgPr>
        <a:solidFill>
          <a:schemeClr val="lt2"/>
        </a:solidFill>
      </p:bgPr>
    </p:bg>
    <p:spTree>
      <p:nvGrpSpPr>
        <p:cNvPr id="4344" name="Shape 4344"/>
        <p:cNvGrpSpPr/>
        <p:nvPr/>
      </p:nvGrpSpPr>
      <p:grpSpPr>
        <a:xfrm>
          <a:off x="0" y="0"/>
          <a:ext cx="0" cy="0"/>
          <a:chOff x="0" y="0"/>
          <a:chExt cx="0" cy="0"/>
        </a:xfrm>
      </p:grpSpPr>
      <p:sp>
        <p:nvSpPr>
          <p:cNvPr id="4345" name="Google Shape;4345;p109"/>
          <p:cNvSpPr/>
          <p:nvPr/>
        </p:nvSpPr>
        <p:spPr>
          <a:xfrm>
            <a:off x="-30900" y="3421275"/>
            <a:ext cx="9290700" cy="1722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46" name="Google Shape;4346;p109"/>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347" name="Google Shape;4347;p109"/>
          <p:cNvSpPr txBox="1"/>
          <p:nvPr>
            <p:ph idx="1" type="subTitle"/>
          </p:nvPr>
        </p:nvSpPr>
        <p:spPr>
          <a:xfrm>
            <a:off x="707100" y="1085675"/>
            <a:ext cx="77652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F23769"/>
              </a:buClr>
              <a:buSzPts val="1800"/>
              <a:buFont typeface="Inter Medium"/>
              <a:buNone/>
              <a:defRPr>
                <a:solidFill>
                  <a:srgbClr val="F23769"/>
                </a:solidFill>
                <a:latin typeface="Inter Medium"/>
                <a:ea typeface="Inter Medium"/>
                <a:cs typeface="Inter Medium"/>
                <a:sym typeface="Inter Medium"/>
              </a:defRPr>
            </a:lvl1pPr>
            <a:lvl2pPr lvl="1" rtl="0" algn="ctr">
              <a:spcBef>
                <a:spcPts val="0"/>
              </a:spcBef>
              <a:spcAft>
                <a:spcPts val="0"/>
              </a:spcAft>
              <a:buSzPts val="1800"/>
              <a:buFont typeface="Inter"/>
              <a:buNone/>
              <a:defRPr sz="1800">
                <a:latin typeface="Inter"/>
                <a:ea typeface="Inter"/>
                <a:cs typeface="Inter"/>
                <a:sym typeface="Inter"/>
              </a:defRPr>
            </a:lvl2pPr>
            <a:lvl3pPr lvl="2" rtl="0" algn="ctr">
              <a:spcBef>
                <a:spcPts val="0"/>
              </a:spcBef>
              <a:spcAft>
                <a:spcPts val="0"/>
              </a:spcAft>
              <a:buSzPts val="1800"/>
              <a:buFont typeface="Inter"/>
              <a:buNone/>
              <a:defRPr sz="1800">
                <a:latin typeface="Inter"/>
                <a:ea typeface="Inter"/>
                <a:cs typeface="Inter"/>
                <a:sym typeface="Inter"/>
              </a:defRPr>
            </a:lvl3pPr>
            <a:lvl4pPr lvl="3" rtl="0" algn="ctr">
              <a:spcBef>
                <a:spcPts val="0"/>
              </a:spcBef>
              <a:spcAft>
                <a:spcPts val="0"/>
              </a:spcAft>
              <a:buSzPts val="1800"/>
              <a:buFont typeface="Inter"/>
              <a:buNone/>
              <a:defRPr sz="1800">
                <a:latin typeface="Inter"/>
                <a:ea typeface="Inter"/>
                <a:cs typeface="Inter"/>
                <a:sym typeface="Inter"/>
              </a:defRPr>
            </a:lvl4pPr>
            <a:lvl5pPr lvl="4" rtl="0" algn="ctr">
              <a:spcBef>
                <a:spcPts val="0"/>
              </a:spcBef>
              <a:spcAft>
                <a:spcPts val="0"/>
              </a:spcAft>
              <a:buSzPts val="1800"/>
              <a:buFont typeface="Inter"/>
              <a:buNone/>
              <a:defRPr sz="1800">
                <a:latin typeface="Inter"/>
                <a:ea typeface="Inter"/>
                <a:cs typeface="Inter"/>
                <a:sym typeface="Inter"/>
              </a:defRPr>
            </a:lvl5pPr>
            <a:lvl6pPr lvl="5" rtl="0" algn="ctr">
              <a:spcBef>
                <a:spcPts val="0"/>
              </a:spcBef>
              <a:spcAft>
                <a:spcPts val="0"/>
              </a:spcAft>
              <a:buSzPts val="1800"/>
              <a:buFont typeface="Inter"/>
              <a:buNone/>
              <a:defRPr sz="1800">
                <a:latin typeface="Inter"/>
                <a:ea typeface="Inter"/>
                <a:cs typeface="Inter"/>
                <a:sym typeface="Inter"/>
              </a:defRPr>
            </a:lvl6pPr>
            <a:lvl7pPr lvl="6" rtl="0" algn="ctr">
              <a:spcBef>
                <a:spcPts val="0"/>
              </a:spcBef>
              <a:spcAft>
                <a:spcPts val="0"/>
              </a:spcAft>
              <a:buSzPts val="1800"/>
              <a:buFont typeface="Inter"/>
              <a:buNone/>
              <a:defRPr sz="1800">
                <a:latin typeface="Inter"/>
                <a:ea typeface="Inter"/>
                <a:cs typeface="Inter"/>
                <a:sym typeface="Inter"/>
              </a:defRPr>
            </a:lvl7pPr>
            <a:lvl8pPr lvl="7" rtl="0" algn="ctr">
              <a:spcBef>
                <a:spcPts val="0"/>
              </a:spcBef>
              <a:spcAft>
                <a:spcPts val="0"/>
              </a:spcAft>
              <a:buSzPts val="1800"/>
              <a:buFont typeface="Inter"/>
              <a:buNone/>
              <a:defRPr sz="1800">
                <a:latin typeface="Inter"/>
                <a:ea typeface="Inter"/>
                <a:cs typeface="Inter"/>
                <a:sym typeface="Inter"/>
              </a:defRPr>
            </a:lvl8pPr>
            <a:lvl9pPr lvl="8" rtl="0" algn="ctr">
              <a:spcBef>
                <a:spcPts val="0"/>
              </a:spcBef>
              <a:spcAft>
                <a:spcPts val="0"/>
              </a:spcAft>
              <a:buSzPts val="1800"/>
              <a:buFont typeface="Inter"/>
              <a:buNone/>
              <a:defRPr sz="1800">
                <a:latin typeface="Inter"/>
                <a:ea typeface="Inter"/>
                <a:cs typeface="Inter"/>
                <a:sym typeface="Inter"/>
              </a:defRPr>
            </a:lvl9pPr>
          </a:lstStyle>
          <a:p/>
        </p:txBody>
      </p:sp>
      <p:sp>
        <p:nvSpPr>
          <p:cNvPr id="4348" name="Google Shape;4348;p109"/>
          <p:cNvSpPr txBox="1"/>
          <p:nvPr>
            <p:ph type="title"/>
          </p:nvPr>
        </p:nvSpPr>
        <p:spPr>
          <a:xfrm>
            <a:off x="554700" y="363575"/>
            <a:ext cx="8034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200"/>
              <a:buFont typeface="Inter"/>
              <a:buNone/>
              <a:defRPr b="1" sz="3200">
                <a:latin typeface="Inter"/>
                <a:ea typeface="Inter"/>
                <a:cs typeface="Inter"/>
                <a:sym typeface="Inter"/>
              </a:defRPr>
            </a:lvl1pPr>
            <a:lvl2pPr lvl="1" rtl="0" algn="ctr">
              <a:spcBef>
                <a:spcPts val="0"/>
              </a:spcBef>
              <a:spcAft>
                <a:spcPts val="0"/>
              </a:spcAft>
              <a:buSzPts val="3200"/>
              <a:buFont typeface="Inter"/>
              <a:buNone/>
              <a:defRPr sz="3200">
                <a:latin typeface="Inter"/>
                <a:ea typeface="Inter"/>
                <a:cs typeface="Inter"/>
                <a:sym typeface="Inter"/>
              </a:defRPr>
            </a:lvl2pPr>
            <a:lvl3pPr lvl="2" rtl="0" algn="ctr">
              <a:spcBef>
                <a:spcPts val="0"/>
              </a:spcBef>
              <a:spcAft>
                <a:spcPts val="0"/>
              </a:spcAft>
              <a:buSzPts val="3200"/>
              <a:buFont typeface="Inter"/>
              <a:buNone/>
              <a:defRPr sz="3200">
                <a:latin typeface="Inter"/>
                <a:ea typeface="Inter"/>
                <a:cs typeface="Inter"/>
                <a:sym typeface="Inter"/>
              </a:defRPr>
            </a:lvl3pPr>
            <a:lvl4pPr lvl="3" rtl="0" algn="ctr">
              <a:spcBef>
                <a:spcPts val="0"/>
              </a:spcBef>
              <a:spcAft>
                <a:spcPts val="0"/>
              </a:spcAft>
              <a:buSzPts val="3200"/>
              <a:buFont typeface="Inter"/>
              <a:buNone/>
              <a:defRPr sz="3200">
                <a:latin typeface="Inter"/>
                <a:ea typeface="Inter"/>
                <a:cs typeface="Inter"/>
                <a:sym typeface="Inter"/>
              </a:defRPr>
            </a:lvl4pPr>
            <a:lvl5pPr lvl="4" rtl="0" algn="ctr">
              <a:spcBef>
                <a:spcPts val="0"/>
              </a:spcBef>
              <a:spcAft>
                <a:spcPts val="0"/>
              </a:spcAft>
              <a:buSzPts val="3200"/>
              <a:buFont typeface="Inter"/>
              <a:buNone/>
              <a:defRPr sz="3200">
                <a:latin typeface="Inter"/>
                <a:ea typeface="Inter"/>
                <a:cs typeface="Inter"/>
                <a:sym typeface="Inter"/>
              </a:defRPr>
            </a:lvl5pPr>
            <a:lvl6pPr lvl="5" rtl="0" algn="ctr">
              <a:spcBef>
                <a:spcPts val="0"/>
              </a:spcBef>
              <a:spcAft>
                <a:spcPts val="0"/>
              </a:spcAft>
              <a:buSzPts val="3200"/>
              <a:buFont typeface="Inter"/>
              <a:buNone/>
              <a:defRPr sz="3200">
                <a:latin typeface="Inter"/>
                <a:ea typeface="Inter"/>
                <a:cs typeface="Inter"/>
                <a:sym typeface="Inter"/>
              </a:defRPr>
            </a:lvl6pPr>
            <a:lvl7pPr lvl="6" rtl="0" algn="ctr">
              <a:spcBef>
                <a:spcPts val="0"/>
              </a:spcBef>
              <a:spcAft>
                <a:spcPts val="0"/>
              </a:spcAft>
              <a:buSzPts val="3200"/>
              <a:buFont typeface="Inter"/>
              <a:buNone/>
              <a:defRPr sz="3200">
                <a:latin typeface="Inter"/>
                <a:ea typeface="Inter"/>
                <a:cs typeface="Inter"/>
                <a:sym typeface="Inter"/>
              </a:defRPr>
            </a:lvl7pPr>
            <a:lvl8pPr lvl="7" rtl="0" algn="ctr">
              <a:spcBef>
                <a:spcPts val="0"/>
              </a:spcBef>
              <a:spcAft>
                <a:spcPts val="0"/>
              </a:spcAft>
              <a:buSzPts val="3200"/>
              <a:buFont typeface="Inter"/>
              <a:buNone/>
              <a:defRPr sz="3200">
                <a:latin typeface="Inter"/>
                <a:ea typeface="Inter"/>
                <a:cs typeface="Inter"/>
                <a:sym typeface="Inter"/>
              </a:defRPr>
            </a:lvl8pPr>
            <a:lvl9pPr lvl="8" rtl="0" algn="ctr">
              <a:spcBef>
                <a:spcPts val="0"/>
              </a:spcBef>
              <a:spcAft>
                <a:spcPts val="0"/>
              </a:spcAft>
              <a:buSzPts val="3200"/>
              <a:buFont typeface="Inter"/>
              <a:buNone/>
              <a:defRPr sz="3200">
                <a:latin typeface="Inter"/>
                <a:ea typeface="Inter"/>
                <a:cs typeface="Inter"/>
                <a:sym typeface="Inter"/>
              </a:defRPr>
            </a:lvl9pPr>
          </a:lstStyle>
          <a:p/>
        </p:txBody>
      </p:sp>
      <p:sp>
        <p:nvSpPr>
          <p:cNvPr id="4349" name="Google Shape;4349;p109"/>
          <p:cNvSpPr/>
          <p:nvPr>
            <p:ph idx="2" type="pic"/>
          </p:nvPr>
        </p:nvSpPr>
        <p:spPr>
          <a:xfrm>
            <a:off x="2699700" y="2112570"/>
            <a:ext cx="3744600" cy="2318100"/>
          </a:xfrm>
          <a:prstGeom prst="rect">
            <a:avLst/>
          </a:prstGeom>
          <a:solidFill>
            <a:schemeClr val="lt1"/>
          </a:solid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 2 1 1">
  <p:cSld name="CUSTOM_5_1_1">
    <p:bg>
      <p:bgPr>
        <a:solidFill>
          <a:schemeClr val="lt2"/>
        </a:solidFill>
      </p:bgPr>
    </p:bg>
    <p:spTree>
      <p:nvGrpSpPr>
        <p:cNvPr id="4350" name="Shape 4350"/>
        <p:cNvGrpSpPr/>
        <p:nvPr/>
      </p:nvGrpSpPr>
      <p:grpSpPr>
        <a:xfrm>
          <a:off x="0" y="0"/>
          <a:ext cx="0" cy="0"/>
          <a:chOff x="0" y="0"/>
          <a:chExt cx="0" cy="0"/>
        </a:xfrm>
      </p:grpSpPr>
      <p:sp>
        <p:nvSpPr>
          <p:cNvPr id="4351" name="Google Shape;4351;p110"/>
          <p:cNvSpPr/>
          <p:nvPr/>
        </p:nvSpPr>
        <p:spPr>
          <a:xfrm>
            <a:off x="-30900" y="3421275"/>
            <a:ext cx="9290700" cy="1722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52" name="Google Shape;4352;p110"/>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353" name="Google Shape;4353;p110"/>
          <p:cNvSpPr txBox="1"/>
          <p:nvPr>
            <p:ph idx="1" type="subTitle"/>
          </p:nvPr>
        </p:nvSpPr>
        <p:spPr>
          <a:xfrm>
            <a:off x="707100" y="1085675"/>
            <a:ext cx="77652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F23769"/>
              </a:buClr>
              <a:buSzPts val="1800"/>
              <a:buFont typeface="Inter Medium"/>
              <a:buNone/>
              <a:defRPr>
                <a:solidFill>
                  <a:srgbClr val="F23769"/>
                </a:solidFill>
                <a:latin typeface="Inter Medium"/>
                <a:ea typeface="Inter Medium"/>
                <a:cs typeface="Inter Medium"/>
                <a:sym typeface="Inter Medium"/>
              </a:defRPr>
            </a:lvl1pPr>
            <a:lvl2pPr lvl="1" rtl="0" algn="ctr">
              <a:spcBef>
                <a:spcPts val="0"/>
              </a:spcBef>
              <a:spcAft>
                <a:spcPts val="0"/>
              </a:spcAft>
              <a:buSzPts val="1800"/>
              <a:buFont typeface="Inter"/>
              <a:buNone/>
              <a:defRPr sz="1800">
                <a:latin typeface="Inter"/>
                <a:ea typeface="Inter"/>
                <a:cs typeface="Inter"/>
                <a:sym typeface="Inter"/>
              </a:defRPr>
            </a:lvl2pPr>
            <a:lvl3pPr lvl="2" rtl="0" algn="ctr">
              <a:spcBef>
                <a:spcPts val="0"/>
              </a:spcBef>
              <a:spcAft>
                <a:spcPts val="0"/>
              </a:spcAft>
              <a:buSzPts val="1800"/>
              <a:buFont typeface="Inter"/>
              <a:buNone/>
              <a:defRPr sz="1800">
                <a:latin typeface="Inter"/>
                <a:ea typeface="Inter"/>
                <a:cs typeface="Inter"/>
                <a:sym typeface="Inter"/>
              </a:defRPr>
            </a:lvl3pPr>
            <a:lvl4pPr lvl="3" rtl="0" algn="ctr">
              <a:spcBef>
                <a:spcPts val="0"/>
              </a:spcBef>
              <a:spcAft>
                <a:spcPts val="0"/>
              </a:spcAft>
              <a:buSzPts val="1800"/>
              <a:buFont typeface="Inter"/>
              <a:buNone/>
              <a:defRPr sz="1800">
                <a:latin typeface="Inter"/>
                <a:ea typeface="Inter"/>
                <a:cs typeface="Inter"/>
                <a:sym typeface="Inter"/>
              </a:defRPr>
            </a:lvl4pPr>
            <a:lvl5pPr lvl="4" rtl="0" algn="ctr">
              <a:spcBef>
                <a:spcPts val="0"/>
              </a:spcBef>
              <a:spcAft>
                <a:spcPts val="0"/>
              </a:spcAft>
              <a:buSzPts val="1800"/>
              <a:buFont typeface="Inter"/>
              <a:buNone/>
              <a:defRPr sz="1800">
                <a:latin typeface="Inter"/>
                <a:ea typeface="Inter"/>
                <a:cs typeface="Inter"/>
                <a:sym typeface="Inter"/>
              </a:defRPr>
            </a:lvl5pPr>
            <a:lvl6pPr lvl="5" rtl="0" algn="ctr">
              <a:spcBef>
                <a:spcPts val="0"/>
              </a:spcBef>
              <a:spcAft>
                <a:spcPts val="0"/>
              </a:spcAft>
              <a:buSzPts val="1800"/>
              <a:buFont typeface="Inter"/>
              <a:buNone/>
              <a:defRPr sz="1800">
                <a:latin typeface="Inter"/>
                <a:ea typeface="Inter"/>
                <a:cs typeface="Inter"/>
                <a:sym typeface="Inter"/>
              </a:defRPr>
            </a:lvl6pPr>
            <a:lvl7pPr lvl="6" rtl="0" algn="ctr">
              <a:spcBef>
                <a:spcPts val="0"/>
              </a:spcBef>
              <a:spcAft>
                <a:spcPts val="0"/>
              </a:spcAft>
              <a:buSzPts val="1800"/>
              <a:buFont typeface="Inter"/>
              <a:buNone/>
              <a:defRPr sz="1800">
                <a:latin typeface="Inter"/>
                <a:ea typeface="Inter"/>
                <a:cs typeface="Inter"/>
                <a:sym typeface="Inter"/>
              </a:defRPr>
            </a:lvl7pPr>
            <a:lvl8pPr lvl="7" rtl="0" algn="ctr">
              <a:spcBef>
                <a:spcPts val="0"/>
              </a:spcBef>
              <a:spcAft>
                <a:spcPts val="0"/>
              </a:spcAft>
              <a:buSzPts val="1800"/>
              <a:buFont typeface="Inter"/>
              <a:buNone/>
              <a:defRPr sz="1800">
                <a:latin typeface="Inter"/>
                <a:ea typeface="Inter"/>
                <a:cs typeface="Inter"/>
                <a:sym typeface="Inter"/>
              </a:defRPr>
            </a:lvl8pPr>
            <a:lvl9pPr lvl="8" rtl="0" algn="ctr">
              <a:spcBef>
                <a:spcPts val="0"/>
              </a:spcBef>
              <a:spcAft>
                <a:spcPts val="0"/>
              </a:spcAft>
              <a:buSzPts val="1800"/>
              <a:buFont typeface="Inter"/>
              <a:buNone/>
              <a:defRPr sz="1800">
                <a:latin typeface="Inter"/>
                <a:ea typeface="Inter"/>
                <a:cs typeface="Inter"/>
                <a:sym typeface="Inter"/>
              </a:defRPr>
            </a:lvl9pPr>
          </a:lstStyle>
          <a:p/>
        </p:txBody>
      </p:sp>
      <p:sp>
        <p:nvSpPr>
          <p:cNvPr id="4354" name="Google Shape;4354;p110"/>
          <p:cNvSpPr txBox="1"/>
          <p:nvPr>
            <p:ph type="title"/>
          </p:nvPr>
        </p:nvSpPr>
        <p:spPr>
          <a:xfrm>
            <a:off x="554700" y="363575"/>
            <a:ext cx="8034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200"/>
              <a:buFont typeface="Inter"/>
              <a:buNone/>
              <a:defRPr b="1" sz="3200">
                <a:latin typeface="Inter"/>
                <a:ea typeface="Inter"/>
                <a:cs typeface="Inter"/>
                <a:sym typeface="Inter"/>
              </a:defRPr>
            </a:lvl1pPr>
            <a:lvl2pPr lvl="1" rtl="0" algn="ctr">
              <a:spcBef>
                <a:spcPts val="0"/>
              </a:spcBef>
              <a:spcAft>
                <a:spcPts val="0"/>
              </a:spcAft>
              <a:buSzPts val="3200"/>
              <a:buFont typeface="Inter"/>
              <a:buNone/>
              <a:defRPr sz="3200">
                <a:latin typeface="Inter"/>
                <a:ea typeface="Inter"/>
                <a:cs typeface="Inter"/>
                <a:sym typeface="Inter"/>
              </a:defRPr>
            </a:lvl2pPr>
            <a:lvl3pPr lvl="2" rtl="0" algn="ctr">
              <a:spcBef>
                <a:spcPts val="0"/>
              </a:spcBef>
              <a:spcAft>
                <a:spcPts val="0"/>
              </a:spcAft>
              <a:buSzPts val="3200"/>
              <a:buFont typeface="Inter"/>
              <a:buNone/>
              <a:defRPr sz="3200">
                <a:latin typeface="Inter"/>
                <a:ea typeface="Inter"/>
                <a:cs typeface="Inter"/>
                <a:sym typeface="Inter"/>
              </a:defRPr>
            </a:lvl3pPr>
            <a:lvl4pPr lvl="3" rtl="0" algn="ctr">
              <a:spcBef>
                <a:spcPts val="0"/>
              </a:spcBef>
              <a:spcAft>
                <a:spcPts val="0"/>
              </a:spcAft>
              <a:buSzPts val="3200"/>
              <a:buFont typeface="Inter"/>
              <a:buNone/>
              <a:defRPr sz="3200">
                <a:latin typeface="Inter"/>
                <a:ea typeface="Inter"/>
                <a:cs typeface="Inter"/>
                <a:sym typeface="Inter"/>
              </a:defRPr>
            </a:lvl4pPr>
            <a:lvl5pPr lvl="4" rtl="0" algn="ctr">
              <a:spcBef>
                <a:spcPts val="0"/>
              </a:spcBef>
              <a:spcAft>
                <a:spcPts val="0"/>
              </a:spcAft>
              <a:buSzPts val="3200"/>
              <a:buFont typeface="Inter"/>
              <a:buNone/>
              <a:defRPr sz="3200">
                <a:latin typeface="Inter"/>
                <a:ea typeface="Inter"/>
                <a:cs typeface="Inter"/>
                <a:sym typeface="Inter"/>
              </a:defRPr>
            </a:lvl5pPr>
            <a:lvl6pPr lvl="5" rtl="0" algn="ctr">
              <a:spcBef>
                <a:spcPts val="0"/>
              </a:spcBef>
              <a:spcAft>
                <a:spcPts val="0"/>
              </a:spcAft>
              <a:buSzPts val="3200"/>
              <a:buFont typeface="Inter"/>
              <a:buNone/>
              <a:defRPr sz="3200">
                <a:latin typeface="Inter"/>
                <a:ea typeface="Inter"/>
                <a:cs typeface="Inter"/>
                <a:sym typeface="Inter"/>
              </a:defRPr>
            </a:lvl6pPr>
            <a:lvl7pPr lvl="6" rtl="0" algn="ctr">
              <a:spcBef>
                <a:spcPts val="0"/>
              </a:spcBef>
              <a:spcAft>
                <a:spcPts val="0"/>
              </a:spcAft>
              <a:buSzPts val="3200"/>
              <a:buFont typeface="Inter"/>
              <a:buNone/>
              <a:defRPr sz="3200">
                <a:latin typeface="Inter"/>
                <a:ea typeface="Inter"/>
                <a:cs typeface="Inter"/>
                <a:sym typeface="Inter"/>
              </a:defRPr>
            </a:lvl7pPr>
            <a:lvl8pPr lvl="7" rtl="0" algn="ctr">
              <a:spcBef>
                <a:spcPts val="0"/>
              </a:spcBef>
              <a:spcAft>
                <a:spcPts val="0"/>
              </a:spcAft>
              <a:buSzPts val="3200"/>
              <a:buFont typeface="Inter"/>
              <a:buNone/>
              <a:defRPr sz="3200">
                <a:latin typeface="Inter"/>
                <a:ea typeface="Inter"/>
                <a:cs typeface="Inter"/>
                <a:sym typeface="Inter"/>
              </a:defRPr>
            </a:lvl8pPr>
            <a:lvl9pPr lvl="8" rtl="0" algn="ctr">
              <a:spcBef>
                <a:spcPts val="0"/>
              </a:spcBef>
              <a:spcAft>
                <a:spcPts val="0"/>
              </a:spcAft>
              <a:buSzPts val="3200"/>
              <a:buFont typeface="Inter"/>
              <a:buNone/>
              <a:defRPr sz="3200">
                <a:latin typeface="Inter"/>
                <a:ea typeface="Inter"/>
                <a:cs typeface="Inter"/>
                <a:sym typeface="Inter"/>
              </a:defRPr>
            </a:lvl9pPr>
          </a:lstStyle>
          <a:p/>
        </p:txBody>
      </p:sp>
      <p:pic>
        <p:nvPicPr>
          <p:cNvPr descr="A flat screen tv sitting on top of a computer&#10;&#10;Description automatically generated" id="4355" name="Google Shape;4355;p110"/>
          <p:cNvPicPr preferRelativeResize="0"/>
          <p:nvPr/>
        </p:nvPicPr>
        <p:blipFill rotWithShape="1">
          <a:blip r:embed="rId3">
            <a:alphaModFix/>
          </a:blip>
          <a:srcRect b="0" l="0" r="0" t="0"/>
          <a:stretch/>
        </p:blipFill>
        <p:spPr>
          <a:xfrm>
            <a:off x="1728339" y="1857875"/>
            <a:ext cx="5687323" cy="2912024"/>
          </a:xfrm>
          <a:prstGeom prst="rect">
            <a:avLst/>
          </a:prstGeom>
          <a:noFill/>
          <a:ln>
            <a:noFill/>
          </a:ln>
        </p:spPr>
      </p:pic>
      <p:sp>
        <p:nvSpPr>
          <p:cNvPr id="4356" name="Google Shape;4356;p110"/>
          <p:cNvSpPr/>
          <p:nvPr>
            <p:ph idx="2" type="pic"/>
          </p:nvPr>
        </p:nvSpPr>
        <p:spPr>
          <a:xfrm>
            <a:off x="2756391" y="1989665"/>
            <a:ext cx="3593100" cy="2261700"/>
          </a:xfrm>
          <a:prstGeom prst="rect">
            <a:avLst/>
          </a:prstGeom>
          <a:noFill/>
          <a:ln>
            <a:noFill/>
          </a:ln>
        </p:spPr>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yellow) 3">
  <p:cSld name="CUSTOM_9_1_3">
    <p:bg>
      <p:bgPr>
        <a:solidFill>
          <a:schemeClr val="lt2"/>
        </a:solidFill>
      </p:bgPr>
    </p:bg>
    <p:spTree>
      <p:nvGrpSpPr>
        <p:cNvPr id="4357" name="Shape 4357"/>
        <p:cNvGrpSpPr/>
        <p:nvPr/>
      </p:nvGrpSpPr>
      <p:grpSpPr>
        <a:xfrm>
          <a:off x="0" y="0"/>
          <a:ext cx="0" cy="0"/>
          <a:chOff x="0" y="0"/>
          <a:chExt cx="0" cy="0"/>
        </a:xfrm>
      </p:grpSpPr>
      <p:pic>
        <p:nvPicPr>
          <p:cNvPr id="4358" name="Google Shape;4358;p111"/>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pic>
        <p:nvPicPr>
          <p:cNvPr descr="A flat screen tv sitting on top of a computer&#10;&#10;Description automatically generated" id="4359" name="Google Shape;4359;p111"/>
          <p:cNvPicPr preferRelativeResize="0"/>
          <p:nvPr/>
        </p:nvPicPr>
        <p:blipFill rotWithShape="1">
          <a:blip r:embed="rId3">
            <a:alphaModFix/>
          </a:blip>
          <a:srcRect b="0" l="0" r="18890" t="0"/>
          <a:stretch/>
        </p:blipFill>
        <p:spPr>
          <a:xfrm>
            <a:off x="3844025" y="1201799"/>
            <a:ext cx="5306978" cy="3350125"/>
          </a:xfrm>
          <a:prstGeom prst="rect">
            <a:avLst/>
          </a:prstGeom>
          <a:noFill/>
          <a:ln>
            <a:noFill/>
          </a:ln>
        </p:spPr>
      </p:pic>
      <p:sp>
        <p:nvSpPr>
          <p:cNvPr id="4360" name="Google Shape;4360;p111"/>
          <p:cNvSpPr/>
          <p:nvPr>
            <p:ph idx="2" type="pic"/>
          </p:nvPr>
        </p:nvSpPr>
        <p:spPr>
          <a:xfrm>
            <a:off x="5026745" y="1353420"/>
            <a:ext cx="4133700" cy="2601900"/>
          </a:xfrm>
          <a:prstGeom prst="rect">
            <a:avLst/>
          </a:prstGeom>
          <a:noFill/>
          <a:ln>
            <a:noFill/>
          </a:ln>
        </p:spPr>
      </p:sp>
      <p:sp>
        <p:nvSpPr>
          <p:cNvPr id="4361" name="Google Shape;4361;p111"/>
          <p:cNvSpPr txBox="1"/>
          <p:nvPr>
            <p:ph idx="1" type="subTitle"/>
          </p:nvPr>
        </p:nvSpPr>
        <p:spPr>
          <a:xfrm>
            <a:off x="364497" y="1564725"/>
            <a:ext cx="34545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3"/>
              </a:buClr>
              <a:buSzPts val="1800"/>
              <a:buFont typeface="Inter Medium"/>
              <a:buNone/>
              <a:defRPr>
                <a:solidFill>
                  <a:schemeClr val="accent3"/>
                </a:solidFill>
                <a:latin typeface="Inter Medium"/>
                <a:ea typeface="Inter Medium"/>
                <a:cs typeface="Inter Medium"/>
                <a:sym typeface="Inter Medium"/>
              </a:defRPr>
            </a:lvl1pPr>
            <a:lvl2pPr lvl="1" rtl="0">
              <a:spcBef>
                <a:spcPts val="0"/>
              </a:spcBef>
              <a:spcAft>
                <a:spcPts val="0"/>
              </a:spcAft>
              <a:buClr>
                <a:schemeClr val="dk1"/>
              </a:buClr>
              <a:buSzPts val="1800"/>
              <a:buFont typeface="Inter"/>
              <a:buNone/>
              <a:defRPr sz="1800">
                <a:solidFill>
                  <a:schemeClr val="dk1"/>
                </a:solidFill>
                <a:latin typeface="Inter"/>
                <a:ea typeface="Inter"/>
                <a:cs typeface="Inter"/>
                <a:sym typeface="Inter"/>
              </a:defRPr>
            </a:lvl2pPr>
            <a:lvl3pPr lvl="2" rtl="0">
              <a:spcBef>
                <a:spcPts val="0"/>
              </a:spcBef>
              <a:spcAft>
                <a:spcPts val="0"/>
              </a:spcAft>
              <a:buClr>
                <a:schemeClr val="dk1"/>
              </a:buClr>
              <a:buSzPts val="1800"/>
              <a:buFont typeface="Inter"/>
              <a:buNone/>
              <a:defRPr sz="1800">
                <a:solidFill>
                  <a:schemeClr val="dk1"/>
                </a:solidFill>
                <a:latin typeface="Inter"/>
                <a:ea typeface="Inter"/>
                <a:cs typeface="Inter"/>
                <a:sym typeface="Inter"/>
              </a:defRPr>
            </a:lvl3pPr>
            <a:lvl4pPr lvl="3" rtl="0">
              <a:spcBef>
                <a:spcPts val="0"/>
              </a:spcBef>
              <a:spcAft>
                <a:spcPts val="0"/>
              </a:spcAft>
              <a:buClr>
                <a:schemeClr val="dk1"/>
              </a:buClr>
              <a:buSzPts val="1800"/>
              <a:buFont typeface="Inter"/>
              <a:buNone/>
              <a:defRPr sz="1800">
                <a:solidFill>
                  <a:schemeClr val="dk1"/>
                </a:solidFill>
                <a:latin typeface="Inter"/>
                <a:ea typeface="Inter"/>
                <a:cs typeface="Inter"/>
                <a:sym typeface="Inter"/>
              </a:defRPr>
            </a:lvl4pPr>
            <a:lvl5pPr lvl="4" rtl="0">
              <a:spcBef>
                <a:spcPts val="0"/>
              </a:spcBef>
              <a:spcAft>
                <a:spcPts val="0"/>
              </a:spcAft>
              <a:buClr>
                <a:schemeClr val="dk1"/>
              </a:buClr>
              <a:buSzPts val="1800"/>
              <a:buFont typeface="Inter"/>
              <a:buNone/>
              <a:defRPr sz="1800">
                <a:solidFill>
                  <a:schemeClr val="dk1"/>
                </a:solidFill>
                <a:latin typeface="Inter"/>
                <a:ea typeface="Inter"/>
                <a:cs typeface="Inter"/>
                <a:sym typeface="Inter"/>
              </a:defRPr>
            </a:lvl5pPr>
            <a:lvl6pPr lvl="5" rtl="0">
              <a:spcBef>
                <a:spcPts val="0"/>
              </a:spcBef>
              <a:spcAft>
                <a:spcPts val="0"/>
              </a:spcAft>
              <a:buClr>
                <a:schemeClr val="dk1"/>
              </a:buClr>
              <a:buSzPts val="1800"/>
              <a:buFont typeface="Inter"/>
              <a:buNone/>
              <a:defRPr sz="1800">
                <a:solidFill>
                  <a:schemeClr val="dk1"/>
                </a:solidFill>
                <a:latin typeface="Inter"/>
                <a:ea typeface="Inter"/>
                <a:cs typeface="Inter"/>
                <a:sym typeface="Inter"/>
              </a:defRPr>
            </a:lvl6pPr>
            <a:lvl7pPr lvl="6" rtl="0">
              <a:spcBef>
                <a:spcPts val="0"/>
              </a:spcBef>
              <a:spcAft>
                <a:spcPts val="0"/>
              </a:spcAft>
              <a:buClr>
                <a:schemeClr val="dk1"/>
              </a:buClr>
              <a:buSzPts val="1800"/>
              <a:buFont typeface="Inter"/>
              <a:buNone/>
              <a:defRPr sz="1800">
                <a:solidFill>
                  <a:schemeClr val="dk1"/>
                </a:solidFill>
                <a:latin typeface="Inter"/>
                <a:ea typeface="Inter"/>
                <a:cs typeface="Inter"/>
                <a:sym typeface="Inter"/>
              </a:defRPr>
            </a:lvl7pPr>
            <a:lvl8pPr lvl="7" rtl="0">
              <a:spcBef>
                <a:spcPts val="0"/>
              </a:spcBef>
              <a:spcAft>
                <a:spcPts val="0"/>
              </a:spcAft>
              <a:buClr>
                <a:schemeClr val="dk1"/>
              </a:buClr>
              <a:buSzPts val="1800"/>
              <a:buFont typeface="Inter"/>
              <a:buNone/>
              <a:defRPr sz="1800">
                <a:solidFill>
                  <a:schemeClr val="dk1"/>
                </a:solidFill>
                <a:latin typeface="Inter"/>
                <a:ea typeface="Inter"/>
                <a:cs typeface="Inter"/>
                <a:sym typeface="Inter"/>
              </a:defRPr>
            </a:lvl8pPr>
            <a:lvl9pPr lvl="8" rtl="0">
              <a:spcBef>
                <a:spcPts val="0"/>
              </a:spcBef>
              <a:spcAft>
                <a:spcPts val="0"/>
              </a:spcAft>
              <a:buClr>
                <a:schemeClr val="dk1"/>
              </a:buClr>
              <a:buSzPts val="1800"/>
              <a:buFont typeface="Inter"/>
              <a:buNone/>
              <a:defRPr sz="1800">
                <a:solidFill>
                  <a:schemeClr val="dk1"/>
                </a:solidFill>
                <a:latin typeface="Inter"/>
                <a:ea typeface="Inter"/>
                <a:cs typeface="Inter"/>
                <a:sym typeface="Inter"/>
              </a:defRPr>
            </a:lvl9pPr>
          </a:lstStyle>
          <a:p/>
        </p:txBody>
      </p:sp>
      <p:sp>
        <p:nvSpPr>
          <p:cNvPr id="4362" name="Google Shape;4362;p111"/>
          <p:cNvSpPr txBox="1"/>
          <p:nvPr>
            <p:ph type="title"/>
          </p:nvPr>
        </p:nvSpPr>
        <p:spPr>
          <a:xfrm>
            <a:off x="340650" y="363575"/>
            <a:ext cx="3478200" cy="12012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4363" name="Google Shape;4363;p111"/>
          <p:cNvSpPr txBox="1"/>
          <p:nvPr>
            <p:ph idx="3" type="body"/>
          </p:nvPr>
        </p:nvSpPr>
        <p:spPr>
          <a:xfrm>
            <a:off x="362400" y="2408675"/>
            <a:ext cx="3177600" cy="2407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yellow) 3 1">
  <p:cSld name="CUSTOM_9_1_3_1">
    <p:bg>
      <p:bgPr>
        <a:solidFill>
          <a:schemeClr val="lt2"/>
        </a:solidFill>
      </p:bgPr>
    </p:bg>
    <p:spTree>
      <p:nvGrpSpPr>
        <p:cNvPr id="4364" name="Shape 4364"/>
        <p:cNvGrpSpPr/>
        <p:nvPr/>
      </p:nvGrpSpPr>
      <p:grpSpPr>
        <a:xfrm>
          <a:off x="0" y="0"/>
          <a:ext cx="0" cy="0"/>
          <a:chOff x="0" y="0"/>
          <a:chExt cx="0" cy="0"/>
        </a:xfrm>
      </p:grpSpPr>
      <p:pic>
        <p:nvPicPr>
          <p:cNvPr id="4365" name="Google Shape;4365;p112"/>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pic>
        <p:nvPicPr>
          <p:cNvPr descr="A flat screen tv sitting on top of a computer&#10;&#10;Description automatically generated" id="4366" name="Google Shape;4366;p112"/>
          <p:cNvPicPr preferRelativeResize="0"/>
          <p:nvPr/>
        </p:nvPicPr>
        <p:blipFill rotWithShape="1">
          <a:blip r:embed="rId3">
            <a:alphaModFix/>
          </a:blip>
          <a:srcRect b="0" l="0" r="18890" t="0"/>
          <a:stretch/>
        </p:blipFill>
        <p:spPr>
          <a:xfrm>
            <a:off x="3844025" y="1201799"/>
            <a:ext cx="5306978" cy="3350125"/>
          </a:xfrm>
          <a:prstGeom prst="rect">
            <a:avLst/>
          </a:prstGeom>
          <a:noFill/>
          <a:ln>
            <a:noFill/>
          </a:ln>
        </p:spPr>
      </p:pic>
      <p:sp>
        <p:nvSpPr>
          <p:cNvPr id="4367" name="Google Shape;4367;p112"/>
          <p:cNvSpPr/>
          <p:nvPr>
            <p:ph idx="2" type="pic"/>
          </p:nvPr>
        </p:nvSpPr>
        <p:spPr>
          <a:xfrm>
            <a:off x="5026745" y="1353420"/>
            <a:ext cx="4133700" cy="2601900"/>
          </a:xfrm>
          <a:prstGeom prst="rect">
            <a:avLst/>
          </a:prstGeom>
          <a:noFill/>
          <a:ln>
            <a:noFill/>
          </a:ln>
        </p:spPr>
      </p:sp>
      <p:sp>
        <p:nvSpPr>
          <p:cNvPr id="4368" name="Google Shape;4368;p112"/>
          <p:cNvSpPr txBox="1"/>
          <p:nvPr>
            <p:ph type="title"/>
          </p:nvPr>
        </p:nvSpPr>
        <p:spPr>
          <a:xfrm>
            <a:off x="340650" y="363575"/>
            <a:ext cx="3478200" cy="12012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4369" name="Google Shape;4369;p112"/>
          <p:cNvSpPr txBox="1"/>
          <p:nvPr/>
        </p:nvSpPr>
        <p:spPr>
          <a:xfrm>
            <a:off x="364497" y="1727713"/>
            <a:ext cx="15624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Inter Medium"/>
                <a:ea typeface="Inter Medium"/>
                <a:cs typeface="Inter Medium"/>
                <a:sym typeface="Inter Medium"/>
              </a:rPr>
              <a:t>Subhead</a:t>
            </a:r>
            <a:endParaRPr sz="1800">
              <a:solidFill>
                <a:schemeClr val="accent3"/>
              </a:solidFill>
              <a:latin typeface="Inter Medium"/>
              <a:ea typeface="Inter Medium"/>
              <a:cs typeface="Inter Medium"/>
              <a:sym typeface="Inter Medium"/>
            </a:endParaRPr>
          </a:p>
        </p:txBody>
      </p:sp>
      <p:sp>
        <p:nvSpPr>
          <p:cNvPr id="4370" name="Google Shape;4370;p112"/>
          <p:cNvSpPr txBox="1"/>
          <p:nvPr/>
        </p:nvSpPr>
        <p:spPr>
          <a:xfrm>
            <a:off x="364497" y="2151613"/>
            <a:ext cx="19788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Inter"/>
                <a:ea typeface="Inter"/>
                <a:cs typeface="Inter"/>
                <a:sym typeface="Inter"/>
              </a:rPr>
              <a:t>A paragraph of things to say about the product or services</a:t>
            </a:r>
            <a:endParaRPr sz="1200">
              <a:latin typeface="Inter"/>
              <a:ea typeface="Inter"/>
              <a:cs typeface="Inter"/>
              <a:sym typeface="Inter"/>
            </a:endParaRPr>
          </a:p>
        </p:txBody>
      </p:sp>
      <p:sp>
        <p:nvSpPr>
          <p:cNvPr id="4371" name="Google Shape;4371;p112"/>
          <p:cNvSpPr txBox="1"/>
          <p:nvPr/>
        </p:nvSpPr>
        <p:spPr>
          <a:xfrm>
            <a:off x="364497" y="3042163"/>
            <a:ext cx="15624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Inter Medium"/>
                <a:ea typeface="Inter Medium"/>
                <a:cs typeface="Inter Medium"/>
                <a:sym typeface="Inter Medium"/>
              </a:rPr>
              <a:t>Subhead</a:t>
            </a:r>
            <a:endParaRPr sz="1800">
              <a:solidFill>
                <a:schemeClr val="accent3"/>
              </a:solidFill>
              <a:latin typeface="Inter Medium"/>
              <a:ea typeface="Inter Medium"/>
              <a:cs typeface="Inter Medium"/>
              <a:sym typeface="Inter Medium"/>
            </a:endParaRPr>
          </a:p>
        </p:txBody>
      </p:sp>
      <p:sp>
        <p:nvSpPr>
          <p:cNvPr id="4372" name="Google Shape;4372;p112"/>
          <p:cNvSpPr txBox="1"/>
          <p:nvPr/>
        </p:nvSpPr>
        <p:spPr>
          <a:xfrm>
            <a:off x="364497" y="3466063"/>
            <a:ext cx="19788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Inter"/>
                <a:ea typeface="Inter"/>
                <a:cs typeface="Inter"/>
                <a:sym typeface="Inter"/>
              </a:rPr>
              <a:t>A paragraph of things to say about the product or services</a:t>
            </a:r>
            <a:endParaRPr sz="1200">
              <a:latin typeface="Inter"/>
              <a:ea typeface="Inter"/>
              <a:cs typeface="Inter"/>
              <a:sym typeface="Int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bullets 1 1">
  <p:cSld name="TITLE_AND_BODY_1_1">
    <p:bg>
      <p:bgPr>
        <a:gradFill>
          <a:gsLst>
            <a:gs pos="0">
              <a:srgbClr val="7A7A7A"/>
            </a:gs>
            <a:gs pos="100000">
              <a:srgbClr val="393939"/>
            </a:gs>
          </a:gsLst>
          <a:lin ang="5400012" scaled="0"/>
        </a:gradFill>
      </p:bgPr>
    </p:bg>
    <p:spTree>
      <p:nvGrpSpPr>
        <p:cNvPr id="811" name="Shape 811"/>
        <p:cNvGrpSpPr/>
        <p:nvPr/>
      </p:nvGrpSpPr>
      <p:grpSpPr>
        <a:xfrm>
          <a:off x="0" y="0"/>
          <a:ext cx="0" cy="0"/>
          <a:chOff x="0" y="0"/>
          <a:chExt cx="0" cy="0"/>
        </a:xfrm>
      </p:grpSpPr>
      <p:sp>
        <p:nvSpPr>
          <p:cNvPr id="812" name="Google Shape;812;p12"/>
          <p:cNvSpPr txBox="1"/>
          <p:nvPr>
            <p:ph idx="1" type="body"/>
          </p:nvPr>
        </p:nvSpPr>
        <p:spPr>
          <a:xfrm>
            <a:off x="681821" y="1129250"/>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
        <p:nvSpPr>
          <p:cNvPr id="813" name="Google Shape;813;p12"/>
          <p:cNvSpPr/>
          <p:nvPr/>
        </p:nvSpPr>
        <p:spPr>
          <a:xfrm rot="-1505145">
            <a:off x="7397326" y="404355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14" name="Google Shape;814;p12"/>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nvGrpSpPr>
          <p:cNvPr id="815" name="Google Shape;815;p12"/>
          <p:cNvGrpSpPr/>
          <p:nvPr/>
        </p:nvGrpSpPr>
        <p:grpSpPr>
          <a:xfrm>
            <a:off x="54229" y="61983"/>
            <a:ext cx="596526" cy="4995284"/>
            <a:chOff x="182880" y="182880"/>
            <a:chExt cx="1097160" cy="9921120"/>
          </a:xfrm>
        </p:grpSpPr>
        <p:sp>
          <p:nvSpPr>
            <p:cNvPr id="816" name="Google Shape;816;p12"/>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17" name="Google Shape;817;p12"/>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18" name="Google Shape;818;p12"/>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19" name="Google Shape;819;p12"/>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20" name="Google Shape;820;p12"/>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821" name="Google Shape;821;p12"/>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822" name="Google Shape;822;p12"/>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823" name="Google Shape;823;p12"/>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824" name="Google Shape;824;p12"/>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825" name="Google Shape;825;p12"/>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26" name="Google Shape;826;p12"/>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27" name="Google Shape;827;p12"/>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28" name="Google Shape;828;p12"/>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29" name="Google Shape;829;p12"/>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0" name="Google Shape;830;p12"/>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1" name="Google Shape;831;p12"/>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2" name="Google Shape;832;p12"/>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3" name="Google Shape;833;p12"/>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4" name="Google Shape;834;p12"/>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5" name="Google Shape;835;p12"/>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6" name="Google Shape;836;p12"/>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7" name="Google Shape;837;p12"/>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8" name="Google Shape;838;p12"/>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39" name="Google Shape;839;p12"/>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0" name="Google Shape;840;p12"/>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1" name="Google Shape;841;p12"/>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2" name="Google Shape;842;p12"/>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3" name="Google Shape;843;p12"/>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4" name="Google Shape;844;p12"/>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5" name="Google Shape;845;p12"/>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6" name="Google Shape;846;p12"/>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7" name="Google Shape;847;p12"/>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8" name="Google Shape;848;p12"/>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49" name="Google Shape;849;p12"/>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0" name="Google Shape;850;p12"/>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1" name="Google Shape;851;p12"/>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2" name="Google Shape;852;p12"/>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3" name="Google Shape;853;p12"/>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4" name="Google Shape;854;p12"/>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5" name="Google Shape;855;p12"/>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6" name="Google Shape;856;p12"/>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7" name="Google Shape;857;p12"/>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8" name="Google Shape;858;p12"/>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59" name="Google Shape;859;p12"/>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0" name="Google Shape;860;p12"/>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1" name="Google Shape;861;p12"/>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2" name="Google Shape;862;p12"/>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3" name="Google Shape;863;p12"/>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4" name="Google Shape;864;p12"/>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5" name="Google Shape;865;p12"/>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6" name="Google Shape;866;p12"/>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7" name="Google Shape;867;p12"/>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8" name="Google Shape;868;p12"/>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69" name="Google Shape;869;p12"/>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0" name="Google Shape;870;p12"/>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1" name="Google Shape;871;p12"/>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2" name="Google Shape;872;p12"/>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3" name="Google Shape;873;p12"/>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4" name="Google Shape;874;p12"/>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5" name="Google Shape;875;p12"/>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6" name="Google Shape;876;p12"/>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7" name="Google Shape;877;p12"/>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8" name="Google Shape;878;p12"/>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79" name="Google Shape;879;p12"/>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0" name="Google Shape;880;p12"/>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1" name="Google Shape;881;p12"/>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2" name="Google Shape;882;p12"/>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3" name="Google Shape;883;p12"/>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4" name="Google Shape;884;p12"/>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5" name="Google Shape;885;p12"/>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6" name="Google Shape;886;p12"/>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87" name="Google Shape;887;p12"/>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888" name="Google Shape;888;p12"/>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889" name="Google Shape;889;p12"/>
          <p:cNvCxnSpPr/>
          <p:nvPr/>
        </p:nvCxnSpPr>
        <p:spPr>
          <a:xfrm>
            <a:off x="797850" y="1007000"/>
            <a:ext cx="642900" cy="0"/>
          </a:xfrm>
          <a:prstGeom prst="straightConnector1">
            <a:avLst/>
          </a:prstGeom>
          <a:noFill/>
          <a:ln cap="flat" cmpd="sng" w="28575">
            <a:solidFill>
              <a:schemeClr val="lt1"/>
            </a:solidFill>
            <a:prstDash val="solid"/>
            <a:round/>
            <a:headEnd len="med" w="med" type="none"/>
            <a:tailEnd len="med" w="med" type="none"/>
          </a:ln>
        </p:spPr>
      </p:cxnSp>
      <p:pic>
        <p:nvPicPr>
          <p:cNvPr id="890" name="Google Shape;890;p12"/>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yellow) 3 1 1">
  <p:cSld name="CUSTOM_9_1_3_1_1">
    <p:bg>
      <p:bgPr>
        <a:solidFill>
          <a:schemeClr val="lt2"/>
        </a:solidFill>
      </p:bgPr>
    </p:bg>
    <p:spTree>
      <p:nvGrpSpPr>
        <p:cNvPr id="4373" name="Shape 4373"/>
        <p:cNvGrpSpPr/>
        <p:nvPr/>
      </p:nvGrpSpPr>
      <p:grpSpPr>
        <a:xfrm>
          <a:off x="0" y="0"/>
          <a:ext cx="0" cy="0"/>
          <a:chOff x="0" y="0"/>
          <a:chExt cx="0" cy="0"/>
        </a:xfrm>
      </p:grpSpPr>
      <p:pic>
        <p:nvPicPr>
          <p:cNvPr id="4374" name="Google Shape;4374;p113"/>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4375" name="Google Shape;4375;p113"/>
          <p:cNvSpPr txBox="1"/>
          <p:nvPr>
            <p:ph type="title"/>
          </p:nvPr>
        </p:nvSpPr>
        <p:spPr>
          <a:xfrm>
            <a:off x="340650" y="363575"/>
            <a:ext cx="3478200" cy="12012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4376" name="Google Shape;4376;p113"/>
          <p:cNvSpPr txBox="1"/>
          <p:nvPr/>
        </p:nvSpPr>
        <p:spPr>
          <a:xfrm>
            <a:off x="364497" y="1727713"/>
            <a:ext cx="15624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Inter Medium"/>
                <a:ea typeface="Inter Medium"/>
                <a:cs typeface="Inter Medium"/>
                <a:sym typeface="Inter Medium"/>
              </a:rPr>
              <a:t>Subhead</a:t>
            </a:r>
            <a:endParaRPr sz="1800">
              <a:solidFill>
                <a:schemeClr val="accent3"/>
              </a:solidFill>
              <a:latin typeface="Inter Medium"/>
              <a:ea typeface="Inter Medium"/>
              <a:cs typeface="Inter Medium"/>
              <a:sym typeface="Inter Medium"/>
            </a:endParaRPr>
          </a:p>
        </p:txBody>
      </p:sp>
      <p:sp>
        <p:nvSpPr>
          <p:cNvPr id="4377" name="Google Shape;4377;p113"/>
          <p:cNvSpPr txBox="1"/>
          <p:nvPr/>
        </p:nvSpPr>
        <p:spPr>
          <a:xfrm>
            <a:off x="364497" y="2151613"/>
            <a:ext cx="19788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Inter"/>
                <a:ea typeface="Inter"/>
                <a:cs typeface="Inter"/>
                <a:sym typeface="Inter"/>
              </a:rPr>
              <a:t>A paragraph of things to say about the product or services</a:t>
            </a:r>
            <a:endParaRPr sz="1200">
              <a:latin typeface="Inter"/>
              <a:ea typeface="Inter"/>
              <a:cs typeface="Inter"/>
              <a:sym typeface="Inter"/>
            </a:endParaRPr>
          </a:p>
        </p:txBody>
      </p:sp>
      <p:sp>
        <p:nvSpPr>
          <p:cNvPr id="4378" name="Google Shape;4378;p113"/>
          <p:cNvSpPr txBox="1"/>
          <p:nvPr/>
        </p:nvSpPr>
        <p:spPr>
          <a:xfrm>
            <a:off x="364497" y="3042163"/>
            <a:ext cx="15624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Inter Medium"/>
                <a:ea typeface="Inter Medium"/>
                <a:cs typeface="Inter Medium"/>
                <a:sym typeface="Inter Medium"/>
              </a:rPr>
              <a:t>Subhead</a:t>
            </a:r>
            <a:endParaRPr sz="1800">
              <a:solidFill>
                <a:schemeClr val="accent3"/>
              </a:solidFill>
              <a:latin typeface="Inter Medium"/>
              <a:ea typeface="Inter Medium"/>
              <a:cs typeface="Inter Medium"/>
              <a:sym typeface="Inter Medium"/>
            </a:endParaRPr>
          </a:p>
        </p:txBody>
      </p:sp>
      <p:sp>
        <p:nvSpPr>
          <p:cNvPr id="4379" name="Google Shape;4379;p113"/>
          <p:cNvSpPr txBox="1"/>
          <p:nvPr/>
        </p:nvSpPr>
        <p:spPr>
          <a:xfrm>
            <a:off x="364497" y="3466063"/>
            <a:ext cx="19788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Inter"/>
                <a:ea typeface="Inter"/>
                <a:cs typeface="Inter"/>
                <a:sym typeface="Inter"/>
              </a:rPr>
              <a:t>A paragraph of things to say about the product or services</a:t>
            </a:r>
            <a:endParaRPr sz="1200">
              <a:latin typeface="Inter"/>
              <a:ea typeface="Inter"/>
              <a:cs typeface="Inter"/>
              <a:sym typeface="Inter"/>
            </a:endParaRPr>
          </a:p>
        </p:txBody>
      </p:sp>
      <p:sp>
        <p:nvSpPr>
          <p:cNvPr id="4380" name="Google Shape;4380;p113"/>
          <p:cNvSpPr/>
          <p:nvPr>
            <p:ph idx="2" type="pic"/>
          </p:nvPr>
        </p:nvSpPr>
        <p:spPr>
          <a:xfrm>
            <a:off x="5330374" y="1172859"/>
            <a:ext cx="1337700" cy="2805600"/>
          </a:xfrm>
          <a:prstGeom prst="roundRect">
            <a:avLst>
              <a:gd fmla="val 4376" name="adj"/>
            </a:avLst>
          </a:prstGeom>
          <a:solidFill>
            <a:schemeClr val="lt1"/>
          </a:solidFill>
          <a:ln>
            <a:noFill/>
          </a:ln>
          <a:effectLst>
            <a:outerShdw blurRad="85725" rotWithShape="0" algn="t" dir="5400000" dist="47625">
              <a:srgbClr val="000000">
                <a:alpha val="23920"/>
              </a:srgbClr>
            </a:outerShdw>
          </a:effectLst>
        </p:spPr>
      </p:sp>
      <p:sp>
        <p:nvSpPr>
          <p:cNvPr id="4381" name="Google Shape;4381;p113"/>
          <p:cNvSpPr/>
          <p:nvPr>
            <p:ph idx="3" type="pic"/>
          </p:nvPr>
        </p:nvSpPr>
        <p:spPr>
          <a:xfrm>
            <a:off x="7051742" y="1172859"/>
            <a:ext cx="1337700" cy="2805600"/>
          </a:xfrm>
          <a:prstGeom prst="roundRect">
            <a:avLst>
              <a:gd fmla="val 4376" name="adj"/>
            </a:avLst>
          </a:prstGeom>
          <a:solidFill>
            <a:schemeClr val="lt1"/>
          </a:solidFill>
          <a:ln>
            <a:noFill/>
          </a:ln>
          <a:effectLst>
            <a:outerShdw blurRad="85725" rotWithShape="0" algn="t" dir="5400000" dist="47625">
              <a:srgbClr val="000000">
                <a:alpha val="23920"/>
              </a:srgbClr>
            </a:outerShdw>
          </a:effectLst>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yellow) 2">
  <p:cSld name="CUSTOM_9_1_2">
    <p:bg>
      <p:bgPr>
        <a:solidFill>
          <a:schemeClr val="lt2"/>
        </a:solidFill>
      </p:bgPr>
    </p:bg>
    <p:spTree>
      <p:nvGrpSpPr>
        <p:cNvPr id="4382" name="Shape 4382"/>
        <p:cNvGrpSpPr/>
        <p:nvPr/>
      </p:nvGrpSpPr>
      <p:grpSpPr>
        <a:xfrm>
          <a:off x="0" y="0"/>
          <a:ext cx="0" cy="0"/>
          <a:chOff x="0" y="0"/>
          <a:chExt cx="0" cy="0"/>
        </a:xfrm>
      </p:grpSpPr>
      <p:sp>
        <p:nvSpPr>
          <p:cNvPr id="4383" name="Google Shape;4383;p114"/>
          <p:cNvSpPr/>
          <p:nvPr/>
        </p:nvSpPr>
        <p:spPr>
          <a:xfrm>
            <a:off x="0" y="0"/>
            <a:ext cx="4566000" cy="5151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384" name="Google Shape;4384;p114"/>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4385" name="Google Shape;4385;p114"/>
          <p:cNvSpPr/>
          <p:nvPr>
            <p:ph idx="2" type="pic"/>
          </p:nvPr>
        </p:nvSpPr>
        <p:spPr>
          <a:xfrm>
            <a:off x="5330374" y="1172859"/>
            <a:ext cx="1337700" cy="2805600"/>
          </a:xfrm>
          <a:prstGeom prst="roundRect">
            <a:avLst>
              <a:gd fmla="val 4376" name="adj"/>
            </a:avLst>
          </a:prstGeom>
          <a:solidFill>
            <a:schemeClr val="lt1"/>
          </a:solidFill>
          <a:ln>
            <a:noFill/>
          </a:ln>
          <a:effectLst>
            <a:outerShdw blurRad="85725" rotWithShape="0" algn="t" dir="5400000" dist="47625">
              <a:srgbClr val="000000">
                <a:alpha val="23920"/>
              </a:srgbClr>
            </a:outerShdw>
          </a:effectLst>
        </p:spPr>
      </p:sp>
      <p:sp>
        <p:nvSpPr>
          <p:cNvPr id="4386" name="Google Shape;4386;p114"/>
          <p:cNvSpPr/>
          <p:nvPr>
            <p:ph idx="3" type="pic"/>
          </p:nvPr>
        </p:nvSpPr>
        <p:spPr>
          <a:xfrm>
            <a:off x="7051742" y="1172859"/>
            <a:ext cx="1337700" cy="2805600"/>
          </a:xfrm>
          <a:prstGeom prst="roundRect">
            <a:avLst>
              <a:gd fmla="val 4376" name="adj"/>
            </a:avLst>
          </a:prstGeom>
          <a:solidFill>
            <a:schemeClr val="lt1"/>
          </a:solidFill>
          <a:ln>
            <a:noFill/>
          </a:ln>
          <a:effectLst>
            <a:outerShdw blurRad="85725" rotWithShape="0" algn="t" dir="5400000" dist="47625">
              <a:srgbClr val="000000">
                <a:alpha val="23920"/>
              </a:srgbClr>
            </a:outerShdw>
          </a:effectLst>
        </p:spPr>
      </p:sp>
      <p:sp>
        <p:nvSpPr>
          <p:cNvPr id="4387" name="Google Shape;4387;p114"/>
          <p:cNvSpPr txBox="1"/>
          <p:nvPr>
            <p:ph idx="1" type="subTitle"/>
          </p:nvPr>
        </p:nvSpPr>
        <p:spPr>
          <a:xfrm>
            <a:off x="364497" y="1564725"/>
            <a:ext cx="34545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Medium"/>
              <a:buNone/>
              <a:defRPr>
                <a:solidFill>
                  <a:schemeClr val="accent4"/>
                </a:solidFill>
                <a:latin typeface="Inter Medium"/>
                <a:ea typeface="Inter Medium"/>
                <a:cs typeface="Inter Medium"/>
                <a:sym typeface="Inter Medium"/>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4388" name="Google Shape;4388;p114"/>
          <p:cNvSpPr txBox="1"/>
          <p:nvPr>
            <p:ph type="title"/>
          </p:nvPr>
        </p:nvSpPr>
        <p:spPr>
          <a:xfrm>
            <a:off x="340650" y="363575"/>
            <a:ext cx="3478200" cy="1201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4389" name="Google Shape;4389;p114"/>
          <p:cNvSpPr txBox="1"/>
          <p:nvPr>
            <p:ph idx="4" type="body"/>
          </p:nvPr>
        </p:nvSpPr>
        <p:spPr>
          <a:xfrm>
            <a:off x="362400" y="2408675"/>
            <a:ext cx="3177600" cy="2407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yellow) 1">
  <p:cSld name="CUSTOM_9_1_1">
    <p:bg>
      <p:bgPr>
        <a:solidFill>
          <a:schemeClr val="accent1"/>
        </a:solidFill>
      </p:bgPr>
    </p:bg>
    <p:spTree>
      <p:nvGrpSpPr>
        <p:cNvPr id="4390" name="Shape 4390"/>
        <p:cNvGrpSpPr/>
        <p:nvPr/>
      </p:nvGrpSpPr>
      <p:grpSpPr>
        <a:xfrm>
          <a:off x="0" y="0"/>
          <a:ext cx="0" cy="0"/>
          <a:chOff x="0" y="0"/>
          <a:chExt cx="0" cy="0"/>
        </a:xfrm>
      </p:grpSpPr>
      <p:pic>
        <p:nvPicPr>
          <p:cNvPr id="4391" name="Google Shape;4391;p115"/>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4392" name="Google Shape;4392;p115"/>
          <p:cNvSpPr txBox="1"/>
          <p:nvPr>
            <p:ph idx="1" type="subTitle"/>
          </p:nvPr>
        </p:nvSpPr>
        <p:spPr>
          <a:xfrm>
            <a:off x="364497" y="1564725"/>
            <a:ext cx="34545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Medium"/>
              <a:buNone/>
              <a:defRPr>
                <a:solidFill>
                  <a:schemeClr val="accent4"/>
                </a:solidFill>
                <a:latin typeface="Inter Medium"/>
                <a:ea typeface="Inter Medium"/>
                <a:cs typeface="Inter Medium"/>
                <a:sym typeface="Inter Medium"/>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4393" name="Google Shape;4393;p115"/>
          <p:cNvSpPr txBox="1"/>
          <p:nvPr>
            <p:ph type="title"/>
          </p:nvPr>
        </p:nvSpPr>
        <p:spPr>
          <a:xfrm>
            <a:off x="340650" y="363575"/>
            <a:ext cx="3478200" cy="1201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4394" name="Google Shape;4394;p115"/>
          <p:cNvSpPr txBox="1"/>
          <p:nvPr>
            <p:ph idx="2" type="body"/>
          </p:nvPr>
        </p:nvSpPr>
        <p:spPr>
          <a:xfrm>
            <a:off x="362400" y="2408675"/>
            <a:ext cx="3177600" cy="2407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
        <p:nvSpPr>
          <p:cNvPr id="4395" name="Google Shape;4395;p115"/>
          <p:cNvSpPr/>
          <p:nvPr>
            <p:ph idx="3" type="pic"/>
          </p:nvPr>
        </p:nvSpPr>
        <p:spPr>
          <a:xfrm>
            <a:off x="4588300" y="-4225"/>
            <a:ext cx="4612200" cy="5155800"/>
          </a:xfrm>
          <a:prstGeom prst="rect">
            <a:avLst/>
          </a:prstGeom>
          <a:no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olid">
  <p:cSld name="CUSTOM_7_1">
    <p:bg>
      <p:bgPr>
        <a:solidFill>
          <a:schemeClr val="dk1"/>
        </a:solidFill>
      </p:bgPr>
    </p:bg>
    <p:spTree>
      <p:nvGrpSpPr>
        <p:cNvPr id="4396" name="Shape 4396"/>
        <p:cNvGrpSpPr/>
        <p:nvPr/>
      </p:nvGrpSpPr>
      <p:grpSpPr>
        <a:xfrm>
          <a:off x="0" y="0"/>
          <a:ext cx="0" cy="0"/>
          <a:chOff x="0" y="0"/>
          <a:chExt cx="0" cy="0"/>
        </a:xfrm>
      </p:grpSpPr>
      <p:pic>
        <p:nvPicPr>
          <p:cNvPr id="4397" name="Google Shape;4397;p116"/>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olid 2">
  <p:cSld name="CUSTOM_7_1_3">
    <p:bg>
      <p:bgPr>
        <a:solidFill>
          <a:schemeClr val="lt1"/>
        </a:solidFill>
      </p:bgPr>
    </p:bg>
    <p:spTree>
      <p:nvGrpSpPr>
        <p:cNvPr id="4398" name="Shape 4398"/>
        <p:cNvGrpSpPr/>
        <p:nvPr/>
      </p:nvGrpSpPr>
      <p:grpSpPr>
        <a:xfrm>
          <a:off x="0" y="0"/>
          <a:ext cx="0" cy="0"/>
          <a:chOff x="0" y="0"/>
          <a:chExt cx="0" cy="0"/>
        </a:xfrm>
      </p:grpSpPr>
      <p:pic>
        <p:nvPicPr>
          <p:cNvPr id="4399" name="Google Shape;4399;p117"/>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call out solid">
  <p:cSld name="CUSTOM_7_1_1">
    <p:bg>
      <p:bgPr>
        <a:solidFill>
          <a:schemeClr val="dk1"/>
        </a:solidFill>
      </p:bgPr>
    </p:bg>
    <p:spTree>
      <p:nvGrpSpPr>
        <p:cNvPr id="4400" name="Shape 4400"/>
        <p:cNvGrpSpPr/>
        <p:nvPr/>
      </p:nvGrpSpPr>
      <p:grpSpPr>
        <a:xfrm>
          <a:off x="0" y="0"/>
          <a:ext cx="0" cy="0"/>
          <a:chOff x="0" y="0"/>
          <a:chExt cx="0" cy="0"/>
        </a:xfrm>
      </p:grpSpPr>
      <p:pic>
        <p:nvPicPr>
          <p:cNvPr id="4401" name="Google Shape;4401;p118"/>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402" name="Google Shape;4402;p118"/>
          <p:cNvSpPr txBox="1"/>
          <p:nvPr>
            <p:ph type="title"/>
          </p:nvPr>
        </p:nvSpPr>
        <p:spPr>
          <a:xfrm>
            <a:off x="358200" y="1634575"/>
            <a:ext cx="8427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lgn="ctr">
              <a:spcBef>
                <a:spcPts val="0"/>
              </a:spcBef>
              <a:spcAft>
                <a:spcPts val="0"/>
              </a:spcAft>
              <a:buSzPts val="2800"/>
              <a:buFont typeface="Inter"/>
              <a:buNone/>
              <a:defRPr>
                <a:latin typeface="Inter"/>
                <a:ea typeface="Inter"/>
                <a:cs typeface="Inter"/>
                <a:sym typeface="Inter"/>
              </a:defRPr>
            </a:lvl2pPr>
            <a:lvl3pPr lvl="2" rtl="0" algn="ctr">
              <a:spcBef>
                <a:spcPts val="0"/>
              </a:spcBef>
              <a:spcAft>
                <a:spcPts val="0"/>
              </a:spcAft>
              <a:buSzPts val="2800"/>
              <a:buFont typeface="Inter"/>
              <a:buNone/>
              <a:defRPr>
                <a:latin typeface="Inter"/>
                <a:ea typeface="Inter"/>
                <a:cs typeface="Inter"/>
                <a:sym typeface="Inter"/>
              </a:defRPr>
            </a:lvl3pPr>
            <a:lvl4pPr lvl="3" rtl="0" algn="ctr">
              <a:spcBef>
                <a:spcPts val="0"/>
              </a:spcBef>
              <a:spcAft>
                <a:spcPts val="0"/>
              </a:spcAft>
              <a:buSzPts val="2800"/>
              <a:buFont typeface="Inter"/>
              <a:buNone/>
              <a:defRPr>
                <a:latin typeface="Inter"/>
                <a:ea typeface="Inter"/>
                <a:cs typeface="Inter"/>
                <a:sym typeface="Inter"/>
              </a:defRPr>
            </a:lvl4pPr>
            <a:lvl5pPr lvl="4" rtl="0" algn="ctr">
              <a:spcBef>
                <a:spcPts val="0"/>
              </a:spcBef>
              <a:spcAft>
                <a:spcPts val="0"/>
              </a:spcAft>
              <a:buSzPts val="2800"/>
              <a:buFont typeface="Inter"/>
              <a:buNone/>
              <a:defRPr>
                <a:latin typeface="Inter"/>
                <a:ea typeface="Inter"/>
                <a:cs typeface="Inter"/>
                <a:sym typeface="Inter"/>
              </a:defRPr>
            </a:lvl5pPr>
            <a:lvl6pPr lvl="5" rtl="0" algn="ctr">
              <a:spcBef>
                <a:spcPts val="0"/>
              </a:spcBef>
              <a:spcAft>
                <a:spcPts val="0"/>
              </a:spcAft>
              <a:buSzPts val="2800"/>
              <a:buFont typeface="Inter"/>
              <a:buNone/>
              <a:defRPr>
                <a:latin typeface="Inter"/>
                <a:ea typeface="Inter"/>
                <a:cs typeface="Inter"/>
                <a:sym typeface="Inter"/>
              </a:defRPr>
            </a:lvl6pPr>
            <a:lvl7pPr lvl="6" rtl="0" algn="ctr">
              <a:spcBef>
                <a:spcPts val="0"/>
              </a:spcBef>
              <a:spcAft>
                <a:spcPts val="0"/>
              </a:spcAft>
              <a:buSzPts val="2800"/>
              <a:buFont typeface="Inter"/>
              <a:buNone/>
              <a:defRPr>
                <a:latin typeface="Inter"/>
                <a:ea typeface="Inter"/>
                <a:cs typeface="Inter"/>
                <a:sym typeface="Inter"/>
              </a:defRPr>
            </a:lvl7pPr>
            <a:lvl8pPr lvl="7" rtl="0" algn="ctr">
              <a:spcBef>
                <a:spcPts val="0"/>
              </a:spcBef>
              <a:spcAft>
                <a:spcPts val="0"/>
              </a:spcAft>
              <a:buSzPts val="2800"/>
              <a:buFont typeface="Inter"/>
              <a:buNone/>
              <a:defRPr>
                <a:latin typeface="Inter"/>
                <a:ea typeface="Inter"/>
                <a:cs typeface="Inter"/>
                <a:sym typeface="Inter"/>
              </a:defRPr>
            </a:lvl8pPr>
            <a:lvl9pPr lvl="8" rtl="0" algn="ctr">
              <a:spcBef>
                <a:spcPts val="0"/>
              </a:spcBef>
              <a:spcAft>
                <a:spcPts val="0"/>
              </a:spcAft>
              <a:buSzPts val="2800"/>
              <a:buFont typeface="Inter"/>
              <a:buNone/>
              <a:defRPr>
                <a:latin typeface="Inter"/>
                <a:ea typeface="Inter"/>
                <a:cs typeface="Inter"/>
                <a:sym typeface="Inter"/>
              </a:defRPr>
            </a:lvl9pPr>
          </a:lstStyle>
          <a:p/>
        </p:txBody>
      </p:sp>
      <p:sp>
        <p:nvSpPr>
          <p:cNvPr id="4403" name="Google Shape;4403;p118"/>
          <p:cNvSpPr txBox="1"/>
          <p:nvPr>
            <p:ph idx="1" type="subTitle"/>
          </p:nvPr>
        </p:nvSpPr>
        <p:spPr>
          <a:xfrm>
            <a:off x="358200" y="2581350"/>
            <a:ext cx="8427600" cy="517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lide" type="blank">
  <p:cSld name="BLANK">
    <p:bg>
      <p:bgPr>
        <a:solidFill>
          <a:schemeClr val="dk1"/>
        </a:solidFill>
      </p:bgPr>
    </p:bg>
    <p:spTree>
      <p:nvGrpSpPr>
        <p:cNvPr id="4404" name="Shape 4404"/>
        <p:cNvGrpSpPr/>
        <p:nvPr/>
      </p:nvGrpSpPr>
      <p:grpSpPr>
        <a:xfrm>
          <a:off x="0" y="0"/>
          <a:ext cx="0" cy="0"/>
          <a:chOff x="0" y="0"/>
          <a:chExt cx="0" cy="0"/>
        </a:xfrm>
      </p:grpSpPr>
      <p:sp>
        <p:nvSpPr>
          <p:cNvPr id="4405" name="Google Shape;4405;p1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406" name="Google Shape;4406;p119"/>
          <p:cNvPicPr preferRelativeResize="0"/>
          <p:nvPr/>
        </p:nvPicPr>
        <p:blipFill>
          <a:blip r:embed="rId2">
            <a:alphaModFix/>
          </a:blip>
          <a:stretch>
            <a:fillRect/>
          </a:stretch>
        </p:blipFill>
        <p:spPr>
          <a:xfrm>
            <a:off x="3771200" y="571125"/>
            <a:ext cx="1601576" cy="389000"/>
          </a:xfrm>
          <a:prstGeom prst="rect">
            <a:avLst/>
          </a:prstGeom>
          <a:noFill/>
          <a:ln>
            <a:noFill/>
          </a:ln>
        </p:spPr>
      </p:pic>
      <p:sp>
        <p:nvSpPr>
          <p:cNvPr id="4407" name="Google Shape;4407;p119"/>
          <p:cNvSpPr/>
          <p:nvPr/>
        </p:nvSpPr>
        <p:spPr>
          <a:xfrm>
            <a:off x="9090100" y="-230225"/>
            <a:ext cx="2781300" cy="617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119"/>
          <p:cNvSpPr txBox="1"/>
          <p:nvPr>
            <p:ph idx="1" type="subTitle"/>
          </p:nvPr>
        </p:nvSpPr>
        <p:spPr>
          <a:xfrm>
            <a:off x="1456500" y="1823263"/>
            <a:ext cx="6231000" cy="720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
        <p:nvSpPr>
          <p:cNvPr id="4409" name="Google Shape;4409;p119"/>
          <p:cNvSpPr txBox="1"/>
          <p:nvPr>
            <p:ph idx="2" type="subTitle"/>
          </p:nvPr>
        </p:nvSpPr>
        <p:spPr>
          <a:xfrm>
            <a:off x="2603413" y="3406725"/>
            <a:ext cx="3937200" cy="3399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1600"/>
              <a:buFont typeface="Inter"/>
              <a:buNone/>
              <a:defRPr sz="1600">
                <a:solidFill>
                  <a:schemeClr val="lt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olid 1">
  <p:cSld name="CUSTOM_7_1_2">
    <p:spTree>
      <p:nvGrpSpPr>
        <p:cNvPr id="4410" name="Shape 4410"/>
        <p:cNvGrpSpPr/>
        <p:nvPr/>
      </p:nvGrpSpPr>
      <p:grpSpPr>
        <a:xfrm>
          <a:off x="0" y="0"/>
          <a:ext cx="0" cy="0"/>
          <a:chOff x="0" y="0"/>
          <a:chExt cx="0" cy="0"/>
        </a:xfrm>
      </p:grpSpPr>
      <p:sp>
        <p:nvSpPr>
          <p:cNvPr id="4411" name="Google Shape;4411;p120"/>
          <p:cNvSpPr/>
          <p:nvPr/>
        </p:nvSpPr>
        <p:spPr>
          <a:xfrm>
            <a:off x="-89000" y="-12700"/>
            <a:ext cx="9233100" cy="52482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pic>
        <p:nvPicPr>
          <p:cNvPr id="4412" name="Google Shape;4412;p120"/>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413" name="Google Shape;4413;p120"/>
          <p:cNvSpPr txBox="1"/>
          <p:nvPr>
            <p:ph type="title"/>
          </p:nvPr>
        </p:nvSpPr>
        <p:spPr>
          <a:xfrm>
            <a:off x="311850" y="322325"/>
            <a:ext cx="84276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spcBef>
                <a:spcPts val="0"/>
              </a:spcBef>
              <a:spcAft>
                <a:spcPts val="0"/>
              </a:spcAft>
              <a:buSzPts val="2800"/>
              <a:buFont typeface="Inter"/>
              <a:buNone/>
              <a:defRPr>
                <a:latin typeface="Inter"/>
                <a:ea typeface="Inter"/>
                <a:cs typeface="Inter"/>
                <a:sym typeface="Inter"/>
              </a:defRPr>
            </a:lvl2pPr>
            <a:lvl3pPr lvl="2" rtl="0">
              <a:spcBef>
                <a:spcPts val="0"/>
              </a:spcBef>
              <a:spcAft>
                <a:spcPts val="0"/>
              </a:spcAft>
              <a:buSzPts val="2800"/>
              <a:buFont typeface="Inter"/>
              <a:buNone/>
              <a:defRPr>
                <a:latin typeface="Inter"/>
                <a:ea typeface="Inter"/>
                <a:cs typeface="Inter"/>
                <a:sym typeface="Inter"/>
              </a:defRPr>
            </a:lvl3pPr>
            <a:lvl4pPr lvl="3" rtl="0">
              <a:spcBef>
                <a:spcPts val="0"/>
              </a:spcBef>
              <a:spcAft>
                <a:spcPts val="0"/>
              </a:spcAft>
              <a:buSzPts val="2800"/>
              <a:buFont typeface="Inter"/>
              <a:buNone/>
              <a:defRPr>
                <a:latin typeface="Inter"/>
                <a:ea typeface="Inter"/>
                <a:cs typeface="Inter"/>
                <a:sym typeface="Inter"/>
              </a:defRPr>
            </a:lvl4pPr>
            <a:lvl5pPr lvl="4" rtl="0">
              <a:spcBef>
                <a:spcPts val="0"/>
              </a:spcBef>
              <a:spcAft>
                <a:spcPts val="0"/>
              </a:spcAft>
              <a:buSzPts val="2800"/>
              <a:buFont typeface="Inter"/>
              <a:buNone/>
              <a:defRPr>
                <a:latin typeface="Inter"/>
                <a:ea typeface="Inter"/>
                <a:cs typeface="Inter"/>
                <a:sym typeface="Inter"/>
              </a:defRPr>
            </a:lvl5pPr>
            <a:lvl6pPr lvl="5" rtl="0">
              <a:spcBef>
                <a:spcPts val="0"/>
              </a:spcBef>
              <a:spcAft>
                <a:spcPts val="0"/>
              </a:spcAft>
              <a:buSzPts val="2800"/>
              <a:buFont typeface="Inter"/>
              <a:buNone/>
              <a:defRPr>
                <a:latin typeface="Inter"/>
                <a:ea typeface="Inter"/>
                <a:cs typeface="Inter"/>
                <a:sym typeface="Inter"/>
              </a:defRPr>
            </a:lvl6pPr>
            <a:lvl7pPr lvl="6" rtl="0">
              <a:spcBef>
                <a:spcPts val="0"/>
              </a:spcBef>
              <a:spcAft>
                <a:spcPts val="0"/>
              </a:spcAft>
              <a:buSzPts val="2800"/>
              <a:buFont typeface="Inter"/>
              <a:buNone/>
              <a:defRPr>
                <a:latin typeface="Inter"/>
                <a:ea typeface="Inter"/>
                <a:cs typeface="Inter"/>
                <a:sym typeface="Inter"/>
              </a:defRPr>
            </a:lvl7pPr>
            <a:lvl8pPr lvl="7" rtl="0">
              <a:spcBef>
                <a:spcPts val="0"/>
              </a:spcBef>
              <a:spcAft>
                <a:spcPts val="0"/>
              </a:spcAft>
              <a:buSzPts val="2800"/>
              <a:buFont typeface="Inter"/>
              <a:buNone/>
              <a:defRPr>
                <a:latin typeface="Inter"/>
                <a:ea typeface="Inter"/>
                <a:cs typeface="Inter"/>
                <a:sym typeface="Inter"/>
              </a:defRPr>
            </a:lvl8pPr>
            <a:lvl9pPr lvl="8" rtl="0">
              <a:spcBef>
                <a:spcPts val="0"/>
              </a:spcBef>
              <a:spcAft>
                <a:spcPts val="0"/>
              </a:spcAft>
              <a:buSzPts val="2800"/>
              <a:buFont typeface="Inter"/>
              <a:buNone/>
              <a:defRPr>
                <a:latin typeface="Inter"/>
                <a:ea typeface="Inter"/>
                <a:cs typeface="Inter"/>
                <a:sym typeface="Inter"/>
              </a:defRPr>
            </a:lvl9pPr>
          </a:lstStyle>
          <a:p/>
        </p:txBody>
      </p:sp>
      <p:sp>
        <p:nvSpPr>
          <p:cNvPr id="4414" name="Google Shape;4414;p120"/>
          <p:cNvSpPr txBox="1"/>
          <p:nvPr>
            <p:ph idx="1" type="subTitle"/>
          </p:nvPr>
        </p:nvSpPr>
        <p:spPr>
          <a:xfrm>
            <a:off x="311850" y="1116700"/>
            <a:ext cx="84276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4415" name="Google Shape;4415;p120"/>
          <p:cNvSpPr txBox="1"/>
          <p:nvPr>
            <p:ph idx="2" type="body"/>
          </p:nvPr>
        </p:nvSpPr>
        <p:spPr>
          <a:xfrm>
            <a:off x="311850" y="1796425"/>
            <a:ext cx="8182200" cy="2629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16" name="Shape 4416"/>
        <p:cNvGrpSpPr/>
        <p:nvPr/>
      </p:nvGrpSpPr>
      <p:grpSpPr>
        <a:xfrm>
          <a:off x="0" y="0"/>
          <a:ext cx="0" cy="0"/>
          <a:chOff x="0" y="0"/>
          <a:chExt cx="0" cy="0"/>
        </a:xfrm>
      </p:grpSpPr>
      <p:sp>
        <p:nvSpPr>
          <p:cNvPr id="4417" name="Google Shape;4417;p121"/>
          <p:cNvSpPr txBox="1"/>
          <p:nvPr>
            <p:ph type="title"/>
          </p:nvPr>
        </p:nvSpPr>
        <p:spPr>
          <a:xfrm>
            <a:off x="444500" y="768175"/>
            <a:ext cx="4254300" cy="696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1" i="0" sz="2200">
                <a:solidFill>
                  <a:srgbClr val="1A1E2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18" name="Google Shape;4418;p121"/>
          <p:cNvSpPr txBox="1"/>
          <p:nvPr>
            <p:ph idx="1" type="body"/>
          </p:nvPr>
        </p:nvSpPr>
        <p:spPr>
          <a:xfrm>
            <a:off x="444500" y="1815210"/>
            <a:ext cx="3848700" cy="14142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800"/>
              <a:buNone/>
              <a:defRPr b="0" i="0" sz="1200">
                <a:solidFill>
                  <a:srgbClr val="1A1E21"/>
                </a:solidFill>
                <a:latin typeface="Arial"/>
                <a:ea typeface="Arial"/>
                <a:cs typeface="Arial"/>
                <a:sym typeface="Arial"/>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4419" name="Google Shape;4419;p121"/>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20" name="Google Shape;4420;p12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21" name="Google Shape;4421;p121"/>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LabelTemplate">
  <p:cSld name="3_Custom Layout">
    <p:bg>
      <p:bgPr>
        <a:solidFill>
          <a:srgbClr val="D8D8DF"/>
        </a:solidFill>
      </p:bgPr>
    </p:bg>
    <p:spTree>
      <p:nvGrpSpPr>
        <p:cNvPr id="4422" name="Shape 4422"/>
        <p:cNvGrpSpPr/>
        <p:nvPr/>
      </p:nvGrpSpPr>
      <p:grpSpPr>
        <a:xfrm>
          <a:off x="0" y="0"/>
          <a:ext cx="0" cy="0"/>
          <a:chOff x="0" y="0"/>
          <a:chExt cx="0" cy="0"/>
        </a:xfrm>
      </p:grpSpPr>
      <p:sp>
        <p:nvSpPr>
          <p:cNvPr id="4423" name="Google Shape;4423;p122"/>
          <p:cNvSpPr/>
          <p:nvPr/>
        </p:nvSpPr>
        <p:spPr>
          <a:xfrm>
            <a:off x="0" y="0"/>
            <a:ext cx="9144000" cy="5140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24" name="Google Shape;4424;p122"/>
          <p:cNvSpPr/>
          <p:nvPr/>
        </p:nvSpPr>
        <p:spPr>
          <a:xfrm>
            <a:off x="100314" y="902618"/>
            <a:ext cx="8942400" cy="4145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25" name="Google Shape;4425;p122"/>
          <p:cNvSpPr/>
          <p:nvPr/>
        </p:nvSpPr>
        <p:spPr>
          <a:xfrm>
            <a:off x="8734425" y="4875133"/>
            <a:ext cx="409500" cy="34200"/>
          </a:xfrm>
          <a:prstGeom prst="rect">
            <a:avLst/>
          </a:prstGeom>
          <a:solidFill>
            <a:srgbClr val="00529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26" name="Google Shape;4426;p122"/>
          <p:cNvSpPr txBox="1"/>
          <p:nvPr/>
        </p:nvSpPr>
        <p:spPr>
          <a:xfrm>
            <a:off x="8668406" y="4689013"/>
            <a:ext cx="374400" cy="273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00529C"/>
                </a:solidFill>
                <a:latin typeface="Arial"/>
                <a:ea typeface="Arial"/>
                <a:cs typeface="Arial"/>
                <a:sym typeface="Arial"/>
              </a:rPr>
              <a:t>‹#›</a:t>
            </a:fld>
            <a:endParaRPr b="0" i="0" sz="900" u="none" cap="none" strike="noStrike">
              <a:solidFill>
                <a:srgbClr val="00529C"/>
              </a:solidFill>
              <a:latin typeface="Arial"/>
              <a:ea typeface="Arial"/>
              <a:cs typeface="Arial"/>
              <a:sym typeface="Arial"/>
            </a:endParaRPr>
          </a:p>
        </p:txBody>
      </p:sp>
      <p:sp>
        <p:nvSpPr>
          <p:cNvPr id="4427" name="Google Shape;4427;p122"/>
          <p:cNvSpPr/>
          <p:nvPr/>
        </p:nvSpPr>
        <p:spPr>
          <a:xfrm>
            <a:off x="100313" y="86122"/>
            <a:ext cx="8942400" cy="828300"/>
          </a:xfrm>
          <a:prstGeom prst="rect">
            <a:avLst/>
          </a:prstGeom>
          <a:solidFill>
            <a:srgbClr val="00529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bullets 1 1 1">
  <p:cSld name="TITLE_AND_BODY_1_1_1">
    <p:bg>
      <p:bgPr>
        <a:gradFill>
          <a:gsLst>
            <a:gs pos="0">
              <a:srgbClr val="EFC35D"/>
            </a:gs>
            <a:gs pos="100000">
              <a:srgbClr val="B08319"/>
            </a:gs>
          </a:gsLst>
          <a:lin ang="5400012" scaled="0"/>
        </a:gradFill>
      </p:bgPr>
    </p:bg>
    <p:spTree>
      <p:nvGrpSpPr>
        <p:cNvPr id="891" name="Shape 891"/>
        <p:cNvGrpSpPr/>
        <p:nvPr/>
      </p:nvGrpSpPr>
      <p:grpSpPr>
        <a:xfrm>
          <a:off x="0" y="0"/>
          <a:ext cx="0" cy="0"/>
          <a:chOff x="0" y="0"/>
          <a:chExt cx="0" cy="0"/>
        </a:xfrm>
      </p:grpSpPr>
      <p:sp>
        <p:nvSpPr>
          <p:cNvPr id="892" name="Google Shape;892;p13"/>
          <p:cNvSpPr txBox="1"/>
          <p:nvPr>
            <p:ph idx="1" type="body"/>
          </p:nvPr>
        </p:nvSpPr>
        <p:spPr>
          <a:xfrm>
            <a:off x="681821" y="1129250"/>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
        <p:nvSpPr>
          <p:cNvPr id="893" name="Google Shape;893;p13"/>
          <p:cNvSpPr/>
          <p:nvPr/>
        </p:nvSpPr>
        <p:spPr>
          <a:xfrm rot="-1505145">
            <a:off x="7397326" y="404355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94" name="Google Shape;894;p13"/>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nvGrpSpPr>
          <p:cNvPr id="895" name="Google Shape;895;p13"/>
          <p:cNvGrpSpPr/>
          <p:nvPr/>
        </p:nvGrpSpPr>
        <p:grpSpPr>
          <a:xfrm>
            <a:off x="54229" y="61983"/>
            <a:ext cx="596526" cy="4995284"/>
            <a:chOff x="182880" y="182880"/>
            <a:chExt cx="1097160" cy="9921120"/>
          </a:xfrm>
        </p:grpSpPr>
        <p:sp>
          <p:nvSpPr>
            <p:cNvPr id="896" name="Google Shape;896;p13"/>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97" name="Google Shape;897;p13"/>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98" name="Google Shape;898;p13"/>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899" name="Google Shape;899;p13"/>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00" name="Google Shape;900;p13"/>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01" name="Google Shape;901;p13"/>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02" name="Google Shape;902;p13"/>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03" name="Google Shape;903;p13"/>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04" name="Google Shape;904;p13"/>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05" name="Google Shape;905;p13"/>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06" name="Google Shape;906;p13"/>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07" name="Google Shape;907;p13"/>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08" name="Google Shape;908;p13"/>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09" name="Google Shape;909;p13"/>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0" name="Google Shape;910;p13"/>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1" name="Google Shape;911;p13"/>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2" name="Google Shape;912;p13"/>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3" name="Google Shape;913;p13"/>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4" name="Google Shape;914;p13"/>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5" name="Google Shape;915;p13"/>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6" name="Google Shape;916;p13"/>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7" name="Google Shape;917;p13"/>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8" name="Google Shape;918;p13"/>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19" name="Google Shape;919;p13"/>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0" name="Google Shape;920;p13"/>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1" name="Google Shape;921;p13"/>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2" name="Google Shape;922;p13"/>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3" name="Google Shape;923;p13"/>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4" name="Google Shape;924;p13"/>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5" name="Google Shape;925;p13"/>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6" name="Google Shape;926;p13"/>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7" name="Google Shape;927;p13"/>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8" name="Google Shape;928;p13"/>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29" name="Google Shape;929;p13"/>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0" name="Google Shape;930;p13"/>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1" name="Google Shape;931;p13"/>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2" name="Google Shape;932;p13"/>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3" name="Google Shape;933;p13"/>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4" name="Google Shape;934;p13"/>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5" name="Google Shape;935;p13"/>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6" name="Google Shape;936;p13"/>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7" name="Google Shape;937;p13"/>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8" name="Google Shape;938;p13"/>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39" name="Google Shape;939;p13"/>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0" name="Google Shape;940;p13"/>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1" name="Google Shape;941;p13"/>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2" name="Google Shape;942;p13"/>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3" name="Google Shape;943;p13"/>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4" name="Google Shape;944;p13"/>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5" name="Google Shape;945;p13"/>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6" name="Google Shape;946;p13"/>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7" name="Google Shape;947;p13"/>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8" name="Google Shape;948;p13"/>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49" name="Google Shape;949;p13"/>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0" name="Google Shape;950;p13"/>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1" name="Google Shape;951;p13"/>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2" name="Google Shape;952;p13"/>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3" name="Google Shape;953;p13"/>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4" name="Google Shape;954;p13"/>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5" name="Google Shape;955;p13"/>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6" name="Google Shape;956;p13"/>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7" name="Google Shape;957;p13"/>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8" name="Google Shape;958;p13"/>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59" name="Google Shape;959;p13"/>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60" name="Google Shape;960;p13"/>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61" name="Google Shape;961;p13"/>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62" name="Google Shape;962;p13"/>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63" name="Google Shape;963;p13"/>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64" name="Google Shape;964;p13"/>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65" name="Google Shape;965;p13"/>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66" name="Google Shape;966;p13"/>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67" name="Google Shape;967;p13"/>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968" name="Google Shape;968;p13"/>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969" name="Google Shape;969;p13"/>
          <p:cNvCxnSpPr/>
          <p:nvPr/>
        </p:nvCxnSpPr>
        <p:spPr>
          <a:xfrm>
            <a:off x="797850" y="1007000"/>
            <a:ext cx="642900" cy="0"/>
          </a:xfrm>
          <a:prstGeom prst="straightConnector1">
            <a:avLst/>
          </a:prstGeom>
          <a:noFill/>
          <a:ln cap="flat" cmpd="sng" w="28575">
            <a:solidFill>
              <a:schemeClr val="lt1"/>
            </a:solidFill>
            <a:prstDash val="solid"/>
            <a:round/>
            <a:headEnd len="med" w="med" type="none"/>
            <a:tailEnd len="med" w="med" type="none"/>
          </a:ln>
        </p:spPr>
      </p:cxnSp>
      <p:pic>
        <p:nvPicPr>
          <p:cNvPr id="970" name="Google Shape;970;p13"/>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showMasterSp="0">
  <p:cSld name="Blank">
    <p:bg>
      <p:bgPr>
        <a:solidFill>
          <a:schemeClr val="lt1"/>
        </a:solidFill>
      </p:bgPr>
    </p:bg>
    <p:spTree>
      <p:nvGrpSpPr>
        <p:cNvPr id="4428" name="Shape 4428"/>
        <p:cNvGrpSpPr/>
        <p:nvPr/>
      </p:nvGrpSpPr>
      <p:grpSpPr>
        <a:xfrm>
          <a:off x="0" y="0"/>
          <a:ext cx="0" cy="0"/>
          <a:chOff x="0" y="0"/>
          <a:chExt cx="0" cy="0"/>
        </a:xfrm>
      </p:grpSpPr>
      <p:sp>
        <p:nvSpPr>
          <p:cNvPr id="4429" name="Google Shape;4429;p123"/>
          <p:cNvSpPr/>
          <p:nvPr/>
        </p:nvSpPr>
        <p:spPr>
          <a:xfrm>
            <a:off x="0" y="0"/>
            <a:ext cx="4572000" cy="5143500"/>
          </a:xfrm>
          <a:custGeom>
            <a:rect b="b" l="l" r="r" t="t"/>
            <a:pathLst>
              <a:path extrusionOk="0" h="5143500" w="4572000">
                <a:moveTo>
                  <a:pt x="4572000" y="0"/>
                </a:moveTo>
                <a:lnTo>
                  <a:pt x="0" y="0"/>
                </a:lnTo>
                <a:lnTo>
                  <a:pt x="0" y="5143500"/>
                </a:lnTo>
                <a:lnTo>
                  <a:pt x="4572000" y="5143500"/>
                </a:lnTo>
                <a:lnTo>
                  <a:pt x="4572000" y="0"/>
                </a:lnTo>
                <a:close/>
              </a:path>
            </a:pathLst>
          </a:custGeom>
          <a:solidFill>
            <a:srgbClr val="05252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430" name="Google Shape;4430;p123"/>
          <p:cNvPicPr preferRelativeResize="0"/>
          <p:nvPr/>
        </p:nvPicPr>
        <p:blipFill>
          <a:blip r:embed="rId2">
            <a:alphaModFix/>
          </a:blip>
          <a:stretch>
            <a:fillRect/>
          </a:stretch>
        </p:blipFill>
        <p:spPr>
          <a:xfrm>
            <a:off x="8126950" y="4810499"/>
            <a:ext cx="884275" cy="203075"/>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type="tx">
  <p:cSld name="TITLE_AND_BODY">
    <p:bg>
      <p:bgPr>
        <a:solidFill>
          <a:srgbClr val="D8D8DF"/>
        </a:solidFill>
      </p:bgPr>
    </p:bg>
    <p:spTree>
      <p:nvGrpSpPr>
        <p:cNvPr id="4431" name="Shape 4431"/>
        <p:cNvGrpSpPr/>
        <p:nvPr/>
      </p:nvGrpSpPr>
      <p:grpSpPr>
        <a:xfrm>
          <a:off x="0" y="0"/>
          <a:ext cx="0" cy="0"/>
          <a:chOff x="0" y="0"/>
          <a:chExt cx="0" cy="0"/>
        </a:xfrm>
      </p:grpSpPr>
      <p:sp>
        <p:nvSpPr>
          <p:cNvPr id="4432" name="Google Shape;4432;p124"/>
          <p:cNvSpPr/>
          <p:nvPr/>
        </p:nvSpPr>
        <p:spPr>
          <a:xfrm>
            <a:off x="0" y="-1"/>
            <a:ext cx="9144000" cy="51408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33" name="Google Shape;4433;p124"/>
          <p:cNvSpPr/>
          <p:nvPr/>
        </p:nvSpPr>
        <p:spPr>
          <a:xfrm>
            <a:off x="100314" y="902617"/>
            <a:ext cx="8942400" cy="41457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34" name="Google Shape;4434;p124"/>
          <p:cNvSpPr/>
          <p:nvPr/>
        </p:nvSpPr>
        <p:spPr>
          <a:xfrm>
            <a:off x="8734425" y="4875133"/>
            <a:ext cx="409500" cy="34200"/>
          </a:xfrm>
          <a:prstGeom prst="rect">
            <a:avLst/>
          </a:prstGeom>
          <a:solidFill>
            <a:srgbClr val="00529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35" name="Google Shape;4435;p124"/>
          <p:cNvSpPr txBox="1"/>
          <p:nvPr>
            <p:ph idx="12" type="sldNum"/>
          </p:nvPr>
        </p:nvSpPr>
        <p:spPr>
          <a:xfrm>
            <a:off x="8668405" y="4730057"/>
            <a:ext cx="208500" cy="191700"/>
          </a:xfrm>
          <a:prstGeom prst="rect">
            <a:avLst/>
          </a:prstGeom>
          <a:noFill/>
          <a:ln>
            <a:noFill/>
          </a:ln>
        </p:spPr>
        <p:txBody>
          <a:bodyPr anchorCtr="0" anchor="ctr" bIns="34275" lIns="34275" spcFirstLastPara="1" rIns="34275" wrap="square" tIns="34275">
            <a:normAutofit lnSpcReduction="20000"/>
          </a:bodyPr>
          <a:lstStyle>
            <a:lvl1pPr indent="0" lvl="0" marL="0" marR="0" rtl="0" algn="l">
              <a:lnSpc>
                <a:spcPct val="100000"/>
              </a:lnSpc>
              <a:spcBef>
                <a:spcPts val="0"/>
              </a:spcBef>
              <a:spcAft>
                <a:spcPts val="0"/>
              </a:spcAft>
              <a:buClr>
                <a:srgbClr val="00529C"/>
              </a:buClr>
              <a:buSzPts val="900"/>
              <a:buFont typeface="Arial"/>
              <a:buNone/>
              <a:defRPr sz="900">
                <a:solidFill>
                  <a:srgbClr val="00529C"/>
                </a:solidFill>
              </a:defRPr>
            </a:lvl1pPr>
            <a:lvl2pPr indent="0" lvl="1" marL="0" marR="0" rtl="0" algn="l">
              <a:lnSpc>
                <a:spcPct val="100000"/>
              </a:lnSpc>
              <a:spcBef>
                <a:spcPts val="0"/>
              </a:spcBef>
              <a:spcAft>
                <a:spcPts val="0"/>
              </a:spcAft>
              <a:buClr>
                <a:srgbClr val="00529C"/>
              </a:buClr>
              <a:buSzPts val="900"/>
              <a:buFont typeface="Arial"/>
              <a:buNone/>
              <a:defRPr sz="900">
                <a:solidFill>
                  <a:srgbClr val="00529C"/>
                </a:solidFill>
              </a:defRPr>
            </a:lvl2pPr>
            <a:lvl3pPr indent="0" lvl="2" marL="0" marR="0" rtl="0" algn="l">
              <a:lnSpc>
                <a:spcPct val="100000"/>
              </a:lnSpc>
              <a:spcBef>
                <a:spcPts val="0"/>
              </a:spcBef>
              <a:spcAft>
                <a:spcPts val="0"/>
              </a:spcAft>
              <a:buClr>
                <a:srgbClr val="00529C"/>
              </a:buClr>
              <a:buSzPts val="900"/>
              <a:buFont typeface="Arial"/>
              <a:buNone/>
              <a:defRPr sz="900">
                <a:solidFill>
                  <a:srgbClr val="00529C"/>
                </a:solidFill>
              </a:defRPr>
            </a:lvl3pPr>
            <a:lvl4pPr indent="0" lvl="3" marL="0" marR="0" rtl="0" algn="l">
              <a:lnSpc>
                <a:spcPct val="100000"/>
              </a:lnSpc>
              <a:spcBef>
                <a:spcPts val="0"/>
              </a:spcBef>
              <a:spcAft>
                <a:spcPts val="0"/>
              </a:spcAft>
              <a:buClr>
                <a:srgbClr val="00529C"/>
              </a:buClr>
              <a:buSzPts val="900"/>
              <a:buFont typeface="Arial"/>
              <a:buNone/>
              <a:defRPr sz="900">
                <a:solidFill>
                  <a:srgbClr val="00529C"/>
                </a:solidFill>
              </a:defRPr>
            </a:lvl4pPr>
            <a:lvl5pPr indent="0" lvl="4" marL="0" marR="0" rtl="0" algn="l">
              <a:lnSpc>
                <a:spcPct val="100000"/>
              </a:lnSpc>
              <a:spcBef>
                <a:spcPts val="0"/>
              </a:spcBef>
              <a:spcAft>
                <a:spcPts val="0"/>
              </a:spcAft>
              <a:buClr>
                <a:srgbClr val="00529C"/>
              </a:buClr>
              <a:buSzPts val="900"/>
              <a:buFont typeface="Arial"/>
              <a:buNone/>
              <a:defRPr sz="900">
                <a:solidFill>
                  <a:srgbClr val="00529C"/>
                </a:solidFill>
              </a:defRPr>
            </a:lvl5pPr>
            <a:lvl6pPr indent="0" lvl="5" marL="0" marR="0" rtl="0" algn="l">
              <a:lnSpc>
                <a:spcPct val="100000"/>
              </a:lnSpc>
              <a:spcBef>
                <a:spcPts val="0"/>
              </a:spcBef>
              <a:spcAft>
                <a:spcPts val="0"/>
              </a:spcAft>
              <a:buClr>
                <a:srgbClr val="00529C"/>
              </a:buClr>
              <a:buSzPts val="900"/>
              <a:buFont typeface="Arial"/>
              <a:buNone/>
              <a:defRPr sz="900">
                <a:solidFill>
                  <a:srgbClr val="00529C"/>
                </a:solidFill>
              </a:defRPr>
            </a:lvl6pPr>
            <a:lvl7pPr indent="0" lvl="6" marL="0" marR="0" rtl="0" algn="l">
              <a:lnSpc>
                <a:spcPct val="100000"/>
              </a:lnSpc>
              <a:spcBef>
                <a:spcPts val="0"/>
              </a:spcBef>
              <a:spcAft>
                <a:spcPts val="0"/>
              </a:spcAft>
              <a:buClr>
                <a:srgbClr val="00529C"/>
              </a:buClr>
              <a:buSzPts val="900"/>
              <a:buFont typeface="Arial"/>
              <a:buNone/>
              <a:defRPr sz="900">
                <a:solidFill>
                  <a:srgbClr val="00529C"/>
                </a:solidFill>
              </a:defRPr>
            </a:lvl7pPr>
            <a:lvl8pPr indent="0" lvl="7" marL="0" marR="0" rtl="0" algn="l">
              <a:lnSpc>
                <a:spcPct val="100000"/>
              </a:lnSpc>
              <a:spcBef>
                <a:spcPts val="0"/>
              </a:spcBef>
              <a:spcAft>
                <a:spcPts val="0"/>
              </a:spcAft>
              <a:buClr>
                <a:srgbClr val="00529C"/>
              </a:buClr>
              <a:buSzPts val="900"/>
              <a:buFont typeface="Arial"/>
              <a:buNone/>
              <a:defRPr sz="900">
                <a:solidFill>
                  <a:srgbClr val="00529C"/>
                </a:solidFill>
              </a:defRPr>
            </a:lvl8pPr>
            <a:lvl9pPr indent="0" lvl="8" marL="0" marR="0" rtl="0" algn="l">
              <a:lnSpc>
                <a:spcPct val="100000"/>
              </a:lnSpc>
              <a:spcBef>
                <a:spcPts val="0"/>
              </a:spcBef>
              <a:spcAft>
                <a:spcPts val="0"/>
              </a:spcAft>
              <a:buClr>
                <a:srgbClr val="00529C"/>
              </a:buClr>
              <a:buSzPts val="900"/>
              <a:buFont typeface="Arial"/>
              <a:buNone/>
              <a:defRPr sz="900">
                <a:solidFill>
                  <a:srgbClr val="00529C"/>
                </a:solidFil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
        <p:nvSpPr>
          <p:cNvPr id="4436" name="Google Shape;4436;p124"/>
          <p:cNvSpPr/>
          <p:nvPr/>
        </p:nvSpPr>
        <p:spPr>
          <a:xfrm>
            <a:off x="100313" y="86121"/>
            <a:ext cx="8942400" cy="828300"/>
          </a:xfrm>
          <a:prstGeom prst="rect">
            <a:avLst/>
          </a:prstGeom>
          <a:solidFill>
            <a:srgbClr val="00529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descr="Google Shape;25;p5" id="4437" name="Google Shape;4437;p124"/>
          <p:cNvPicPr preferRelativeResize="0"/>
          <p:nvPr/>
        </p:nvPicPr>
        <p:blipFill rotWithShape="1">
          <a:blip r:embed="rId2">
            <a:alphaModFix/>
          </a:blip>
          <a:srcRect b="0" l="0" r="0" t="0"/>
          <a:stretch/>
        </p:blipFill>
        <p:spPr>
          <a:xfrm>
            <a:off x="6953905" y="4590339"/>
            <a:ext cx="1714500" cy="396563"/>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CUSTOM_10_1_1">
    <p:spTree>
      <p:nvGrpSpPr>
        <p:cNvPr id="4438" name="Shape 4438"/>
        <p:cNvGrpSpPr/>
        <p:nvPr/>
      </p:nvGrpSpPr>
      <p:grpSpPr>
        <a:xfrm>
          <a:off x="0" y="0"/>
          <a:ext cx="0" cy="0"/>
          <a:chOff x="0" y="0"/>
          <a:chExt cx="0" cy="0"/>
        </a:xfrm>
      </p:grpSpPr>
      <p:sp>
        <p:nvSpPr>
          <p:cNvPr id="4439" name="Google Shape;4439;p125"/>
          <p:cNvSpPr txBox="1"/>
          <p:nvPr>
            <p:ph idx="1" type="body"/>
          </p:nvPr>
        </p:nvSpPr>
        <p:spPr>
          <a:xfrm>
            <a:off x="438596" y="1547275"/>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4440" name="Google Shape;4440;p125"/>
          <p:cNvSpPr txBox="1"/>
          <p:nvPr>
            <p:ph type="title"/>
          </p:nvPr>
        </p:nvSpPr>
        <p:spPr>
          <a:xfrm>
            <a:off x="438600" y="3956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4441" name="Google Shape;4441;p125"/>
          <p:cNvCxnSpPr/>
          <p:nvPr/>
        </p:nvCxnSpPr>
        <p:spPr>
          <a:xfrm>
            <a:off x="591000" y="1039100"/>
            <a:ext cx="642900" cy="0"/>
          </a:xfrm>
          <a:prstGeom prst="straightConnector1">
            <a:avLst/>
          </a:prstGeom>
          <a:noFill/>
          <a:ln cap="flat" cmpd="sng" w="28575">
            <a:solidFill>
              <a:schemeClr val="dk1"/>
            </a:solidFill>
            <a:prstDash val="solid"/>
            <a:round/>
            <a:headEnd len="med" w="med" type="none"/>
            <a:tailEnd len="med" w="med" type="none"/>
          </a:ln>
        </p:spPr>
      </p:cxnSp>
      <p:pic>
        <p:nvPicPr>
          <p:cNvPr id="4442" name="Google Shape;4442;p125"/>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4443" name="Google Shape;4443;p125"/>
          <p:cNvSpPr txBox="1"/>
          <p:nvPr>
            <p:ph idx="2" type="subTitle"/>
          </p:nvPr>
        </p:nvSpPr>
        <p:spPr>
          <a:xfrm>
            <a:off x="482495" y="1124300"/>
            <a:ext cx="4118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CUSTOM_13_1">
    <p:bg>
      <p:bgPr>
        <a:solidFill>
          <a:schemeClr val="dk1"/>
        </a:solidFill>
      </p:bgPr>
    </p:bg>
    <p:spTree>
      <p:nvGrpSpPr>
        <p:cNvPr id="4444" name="Shape 4444"/>
        <p:cNvGrpSpPr/>
        <p:nvPr/>
      </p:nvGrpSpPr>
      <p:grpSpPr>
        <a:xfrm>
          <a:off x="0" y="0"/>
          <a:ext cx="0" cy="0"/>
          <a:chOff x="0" y="0"/>
          <a:chExt cx="0" cy="0"/>
        </a:xfrm>
      </p:grpSpPr>
      <p:sp>
        <p:nvSpPr>
          <p:cNvPr id="4445" name="Google Shape;4445;p126"/>
          <p:cNvSpPr txBox="1"/>
          <p:nvPr>
            <p:ph type="title"/>
          </p:nvPr>
        </p:nvSpPr>
        <p:spPr>
          <a:xfrm>
            <a:off x="492921" y="379350"/>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4446" name="Google Shape;4446;p126"/>
          <p:cNvCxnSpPr/>
          <p:nvPr/>
        </p:nvCxnSpPr>
        <p:spPr>
          <a:xfrm>
            <a:off x="608950" y="1015025"/>
            <a:ext cx="642900" cy="0"/>
          </a:xfrm>
          <a:prstGeom prst="straightConnector1">
            <a:avLst/>
          </a:prstGeom>
          <a:noFill/>
          <a:ln cap="flat" cmpd="sng" w="28575">
            <a:solidFill>
              <a:schemeClr val="lt1"/>
            </a:solidFill>
            <a:prstDash val="solid"/>
            <a:round/>
            <a:headEnd len="med" w="med" type="none"/>
            <a:tailEnd len="med" w="med" type="none"/>
          </a:ln>
        </p:spPr>
      </p:cxnSp>
      <p:pic>
        <p:nvPicPr>
          <p:cNvPr id="4447" name="Google Shape;4447;p126"/>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448" name="Google Shape;4448;p126"/>
          <p:cNvSpPr txBox="1"/>
          <p:nvPr>
            <p:ph idx="1" type="subTitle"/>
          </p:nvPr>
        </p:nvSpPr>
        <p:spPr>
          <a:xfrm>
            <a:off x="492925" y="1141950"/>
            <a:ext cx="7643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2pPr>
            <a:lvl3pPr lvl="2"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3pPr>
            <a:lvl4pPr lvl="3"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4pPr>
            <a:lvl5pPr lvl="4"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5pPr>
            <a:lvl6pPr lvl="5"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6pPr>
            <a:lvl7pPr lvl="6"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7pPr>
            <a:lvl8pPr lvl="7"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8pPr>
            <a:lvl9pPr lvl="8"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9pPr>
          </a:lstStyle>
          <a:p/>
        </p:txBody>
      </p:sp>
      <p:sp>
        <p:nvSpPr>
          <p:cNvPr id="4449" name="Google Shape;4449;p126"/>
          <p:cNvSpPr txBox="1"/>
          <p:nvPr>
            <p:ph idx="2" type="body"/>
          </p:nvPr>
        </p:nvSpPr>
        <p:spPr>
          <a:xfrm>
            <a:off x="492925" y="1757325"/>
            <a:ext cx="7932300" cy="25653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chemeClr val="lt1"/>
              </a:buClr>
              <a:buSzPts val="1500"/>
              <a:buFont typeface="Inter"/>
              <a:buChar char="●"/>
              <a:defRPr sz="1500">
                <a:solidFill>
                  <a:schemeClr val="lt1"/>
                </a:solidFill>
                <a:latin typeface="Inter"/>
                <a:ea typeface="Inter"/>
                <a:cs typeface="Inter"/>
                <a:sym typeface="Inter"/>
              </a:defRPr>
            </a:lvl1pPr>
            <a:lvl2pPr indent="-298450" lvl="1" marL="9144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2pPr>
            <a:lvl3pPr indent="-298450" lvl="2" marL="13716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3pPr>
            <a:lvl4pPr indent="-298450" lvl="3" marL="18288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4pPr>
            <a:lvl5pPr indent="-298450" lvl="4" marL="22860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5pPr>
            <a:lvl6pPr indent="-298450" lvl="5" marL="27432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6pPr>
            <a:lvl7pPr indent="-298450" lvl="6" marL="32004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7pPr>
            <a:lvl8pPr indent="-298450" lvl="7" marL="36576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8pPr>
            <a:lvl9pPr indent="-298450" lvl="8" marL="41148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p:cSld name="CUSTOM_6">
    <p:bg>
      <p:bgPr>
        <a:solidFill>
          <a:schemeClr val="lt1"/>
        </a:solidFill>
      </p:bgPr>
    </p:bg>
    <p:spTree>
      <p:nvGrpSpPr>
        <p:cNvPr id="4450" name="Shape 4450"/>
        <p:cNvGrpSpPr/>
        <p:nvPr/>
      </p:nvGrpSpPr>
      <p:grpSpPr>
        <a:xfrm>
          <a:off x="0" y="0"/>
          <a:ext cx="0" cy="0"/>
          <a:chOff x="0" y="0"/>
          <a:chExt cx="0" cy="0"/>
        </a:xfrm>
      </p:grpSpPr>
      <p:sp>
        <p:nvSpPr>
          <p:cNvPr id="4451" name="Google Shape;4451;p127"/>
          <p:cNvSpPr/>
          <p:nvPr/>
        </p:nvSpPr>
        <p:spPr>
          <a:xfrm>
            <a:off x="-17150" y="-17150"/>
            <a:ext cx="4612200" cy="5168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127"/>
          <p:cNvSpPr/>
          <p:nvPr>
            <p:ph idx="2" type="pic"/>
          </p:nvPr>
        </p:nvSpPr>
        <p:spPr>
          <a:xfrm>
            <a:off x="4588300" y="-4225"/>
            <a:ext cx="4612200" cy="5155800"/>
          </a:xfrm>
          <a:prstGeom prst="rect">
            <a:avLst/>
          </a:prstGeom>
          <a:noFill/>
          <a:ln>
            <a:noFill/>
          </a:ln>
        </p:spPr>
      </p:sp>
      <p:sp>
        <p:nvSpPr>
          <p:cNvPr id="4453" name="Google Shape;4453;p127"/>
          <p:cNvSpPr txBox="1"/>
          <p:nvPr>
            <p:ph type="title"/>
          </p:nvPr>
        </p:nvSpPr>
        <p:spPr>
          <a:xfrm>
            <a:off x="452800" y="379625"/>
            <a:ext cx="34113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4454" name="Google Shape;4454;p127"/>
          <p:cNvSpPr txBox="1"/>
          <p:nvPr>
            <p:ph idx="1" type="body"/>
          </p:nvPr>
        </p:nvSpPr>
        <p:spPr>
          <a:xfrm>
            <a:off x="494850" y="218460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4455" name="Google Shape;4455;p127"/>
          <p:cNvSpPr txBox="1"/>
          <p:nvPr>
            <p:ph idx="3" type="subTitle"/>
          </p:nvPr>
        </p:nvSpPr>
        <p:spPr>
          <a:xfrm>
            <a:off x="452800" y="1484200"/>
            <a:ext cx="34113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pic>
        <p:nvPicPr>
          <p:cNvPr id="4456" name="Google Shape;4456;p127"/>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1 1">
  <p:cSld name="CUSTOM_6_1_1">
    <p:spTree>
      <p:nvGrpSpPr>
        <p:cNvPr id="4457" name="Shape 4457"/>
        <p:cNvGrpSpPr/>
        <p:nvPr/>
      </p:nvGrpSpPr>
      <p:grpSpPr>
        <a:xfrm>
          <a:off x="0" y="0"/>
          <a:ext cx="0" cy="0"/>
          <a:chOff x="0" y="0"/>
          <a:chExt cx="0" cy="0"/>
        </a:xfrm>
      </p:grpSpPr>
      <p:sp>
        <p:nvSpPr>
          <p:cNvPr id="4458" name="Google Shape;4458;p128"/>
          <p:cNvSpPr/>
          <p:nvPr/>
        </p:nvSpPr>
        <p:spPr>
          <a:xfrm>
            <a:off x="0" y="-12700"/>
            <a:ext cx="3405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cxnSp>
        <p:nvCxnSpPr>
          <p:cNvPr id="4459" name="Google Shape;4459;p128"/>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4460" name="Google Shape;4460;p128"/>
          <p:cNvSpPr txBox="1"/>
          <p:nvPr>
            <p:ph idx="1" type="body"/>
          </p:nvPr>
        </p:nvSpPr>
        <p:spPr>
          <a:xfrm>
            <a:off x="569250" y="1939950"/>
            <a:ext cx="61611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indent="-279400" lvl="1" marL="914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2pPr>
            <a:lvl3pPr indent="-279400" lvl="2" marL="1371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3pPr>
            <a:lvl4pPr indent="-279400" lvl="3" marL="1828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4pPr>
            <a:lvl5pPr indent="-279400" lvl="4" marL="22860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5pPr>
            <a:lvl6pPr indent="-279400" lvl="5" marL="27432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6pPr>
            <a:lvl7pPr indent="-279400" lvl="6" marL="3200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7pPr>
            <a:lvl8pPr indent="-279400" lvl="7" marL="3657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8pPr>
            <a:lvl9pPr indent="-279400" lvl="8" marL="4114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9pPr>
          </a:lstStyle>
          <a:p/>
        </p:txBody>
      </p:sp>
      <p:sp>
        <p:nvSpPr>
          <p:cNvPr id="4461" name="Google Shape;4461;p128"/>
          <p:cNvSpPr txBox="1"/>
          <p:nvPr>
            <p:ph idx="2" type="subTitle"/>
          </p:nvPr>
        </p:nvSpPr>
        <p:spPr>
          <a:xfrm>
            <a:off x="569250" y="1171525"/>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12A55"/>
              </a:buClr>
              <a:buSzPts val="1800"/>
              <a:buFont typeface="Inter"/>
              <a:buNone/>
              <a:defRPr b="1">
                <a:solidFill>
                  <a:srgbClr val="E12A55"/>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4462" name="Google Shape;4462;p128"/>
          <p:cNvSpPr txBox="1"/>
          <p:nvPr>
            <p:ph type="title"/>
          </p:nvPr>
        </p:nvSpPr>
        <p:spPr>
          <a:xfrm>
            <a:off x="5692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4463" name="Google Shape;4463;p128"/>
          <p:cNvCxnSpPr/>
          <p:nvPr/>
        </p:nvCxnSpPr>
        <p:spPr>
          <a:xfrm>
            <a:off x="7216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4464" name="Google Shape;4464;p128"/>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pink) 2">
  <p:cSld name="CUSTOM_9_3">
    <p:bg>
      <p:bgPr>
        <a:solidFill>
          <a:schemeClr val="lt1"/>
        </a:solidFill>
      </p:bgPr>
    </p:bg>
    <p:spTree>
      <p:nvGrpSpPr>
        <p:cNvPr id="4465" name="Shape 4465"/>
        <p:cNvGrpSpPr/>
        <p:nvPr/>
      </p:nvGrpSpPr>
      <p:grpSpPr>
        <a:xfrm>
          <a:off x="0" y="0"/>
          <a:ext cx="0" cy="0"/>
          <a:chOff x="0" y="0"/>
          <a:chExt cx="0" cy="0"/>
        </a:xfrm>
      </p:grpSpPr>
      <p:pic>
        <p:nvPicPr>
          <p:cNvPr id="4466" name="Google Shape;4466;p129"/>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467" name="Google Shape;4467;p129"/>
          <p:cNvSpPr/>
          <p:nvPr/>
        </p:nvSpPr>
        <p:spPr>
          <a:xfrm>
            <a:off x="1005841" y="2321526"/>
            <a:ext cx="8823959" cy="3507774"/>
          </a:xfrm>
          <a:custGeom>
            <a:rect b="b" l="l" r="r" t="t"/>
            <a:pathLst>
              <a:path extrusionOk="0" h="7015548" w="17647917">
                <a:moveTo>
                  <a:pt x="5627855" y="0"/>
                </a:moveTo>
                <a:lnTo>
                  <a:pt x="16898487" y="0"/>
                </a:lnTo>
                <a:cubicBezTo>
                  <a:pt x="17092749" y="0"/>
                  <a:pt x="17284711" y="9842"/>
                  <a:pt x="17473903" y="29056"/>
                </a:cubicBezTo>
                <a:lnTo>
                  <a:pt x="17647917" y="51168"/>
                </a:lnTo>
                <a:lnTo>
                  <a:pt x="17647917" y="7015548"/>
                </a:lnTo>
                <a:lnTo>
                  <a:pt x="172842" y="7015548"/>
                </a:lnTo>
                <a:lnTo>
                  <a:pt x="114338" y="6762063"/>
                </a:lnTo>
                <a:cubicBezTo>
                  <a:pt x="39370" y="6395703"/>
                  <a:pt x="0" y="6016376"/>
                  <a:pt x="0" y="5627854"/>
                </a:cubicBezTo>
                <a:cubicBezTo>
                  <a:pt x="0" y="2519676"/>
                  <a:pt x="2519676" y="0"/>
                  <a:pt x="5627855"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pic>
        <p:nvPicPr>
          <p:cNvPr id="4468" name="Google Shape;4468;p129"/>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469" name="Google Shape;4469;p129"/>
          <p:cNvSpPr/>
          <p:nvPr>
            <p:ph idx="2" type="pic"/>
          </p:nvPr>
        </p:nvSpPr>
        <p:spPr>
          <a:xfrm>
            <a:off x="4474725" y="1525025"/>
            <a:ext cx="3698100" cy="3684600"/>
          </a:xfrm>
          <a:prstGeom prst="ellipse">
            <a:avLst/>
          </a:prstGeom>
          <a:noFill/>
          <a:ln>
            <a:noFill/>
          </a:ln>
        </p:spPr>
      </p:sp>
      <p:sp>
        <p:nvSpPr>
          <p:cNvPr id="4470" name="Google Shape;4470;p129"/>
          <p:cNvSpPr txBox="1"/>
          <p:nvPr>
            <p:ph idx="1" type="subTitle"/>
          </p:nvPr>
        </p:nvSpPr>
        <p:spPr>
          <a:xfrm>
            <a:off x="492925" y="1238075"/>
            <a:ext cx="776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4471" name="Google Shape;4471;p129"/>
          <p:cNvSpPr txBox="1"/>
          <p:nvPr>
            <p:ph type="title"/>
          </p:nvPr>
        </p:nvSpPr>
        <p:spPr>
          <a:xfrm>
            <a:off x="452800" y="355550"/>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4472" name="Google Shape;4472;p129"/>
          <p:cNvCxnSpPr/>
          <p:nvPr/>
        </p:nvCxnSpPr>
        <p:spPr>
          <a:xfrm>
            <a:off x="605200" y="998975"/>
            <a:ext cx="642900" cy="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CUSTOM_10_1_2">
    <p:spTree>
      <p:nvGrpSpPr>
        <p:cNvPr id="4473" name="Shape 4473"/>
        <p:cNvGrpSpPr/>
        <p:nvPr/>
      </p:nvGrpSpPr>
      <p:grpSpPr>
        <a:xfrm>
          <a:off x="0" y="0"/>
          <a:ext cx="0" cy="0"/>
          <a:chOff x="0" y="0"/>
          <a:chExt cx="0" cy="0"/>
        </a:xfrm>
      </p:grpSpPr>
      <p:pic>
        <p:nvPicPr>
          <p:cNvPr id="4474" name="Google Shape;4474;p130"/>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4475" name="Shape 4475"/>
        <p:cNvGrpSpPr/>
        <p:nvPr/>
      </p:nvGrpSpPr>
      <p:grpSpPr>
        <a:xfrm>
          <a:off x="0" y="0"/>
          <a:ext cx="0" cy="0"/>
          <a:chOff x="0" y="0"/>
          <a:chExt cx="0" cy="0"/>
        </a:xfrm>
      </p:grpSpPr>
      <p:sp>
        <p:nvSpPr>
          <p:cNvPr id="4476" name="Google Shape;4476;p131"/>
          <p:cNvSpPr txBox="1"/>
          <p:nvPr>
            <p:ph type="title"/>
          </p:nvPr>
        </p:nvSpPr>
        <p:spPr>
          <a:xfrm>
            <a:off x="1143000" y="841772"/>
            <a:ext cx="6858000" cy="1790700"/>
          </a:xfrm>
          <a:prstGeom prst="rect">
            <a:avLst/>
          </a:prstGeom>
          <a:noFill/>
          <a:ln>
            <a:noFill/>
          </a:ln>
        </p:spPr>
        <p:txBody>
          <a:bodyPr anchorCtr="0" anchor="b" bIns="34275" lIns="34275" spcFirstLastPara="1" rIns="34275" wrap="square" tIns="34275">
            <a:normAutofit/>
          </a:bodyPr>
          <a:lstStyle>
            <a:lvl1pPr lvl="0" rtl="0" algn="ctr">
              <a:lnSpc>
                <a:spcPct val="90000"/>
              </a:lnSpc>
              <a:spcBef>
                <a:spcPts val="0"/>
              </a:spcBef>
              <a:spcAft>
                <a:spcPts val="0"/>
              </a:spcAft>
              <a:buClr>
                <a:srgbClr val="000000"/>
              </a:buClr>
              <a:buSzPts val="4500"/>
              <a:buFont typeface="Calibri"/>
              <a:buNone/>
              <a:defRPr sz="4500"/>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sp>
        <p:nvSpPr>
          <p:cNvPr id="4477" name="Google Shape;4477;p131"/>
          <p:cNvSpPr txBox="1"/>
          <p:nvPr>
            <p:ph idx="1" type="body"/>
          </p:nvPr>
        </p:nvSpPr>
        <p:spPr>
          <a:xfrm>
            <a:off x="1143000" y="2701528"/>
            <a:ext cx="6858000" cy="1241700"/>
          </a:xfrm>
          <a:prstGeom prst="rect">
            <a:avLst/>
          </a:prstGeom>
          <a:noFill/>
          <a:ln>
            <a:noFill/>
          </a:ln>
        </p:spPr>
        <p:txBody>
          <a:bodyPr anchorCtr="0" anchor="t" bIns="34275" lIns="34275" spcFirstLastPara="1" rIns="34275" wrap="square" tIns="34275">
            <a:normAutofit/>
          </a:bodyPr>
          <a:lstStyle>
            <a:lvl1pPr indent="-228600" lvl="0" marL="457200" rtl="0" algn="ctr">
              <a:lnSpc>
                <a:spcPct val="90000"/>
              </a:lnSpc>
              <a:spcBef>
                <a:spcPts val="800"/>
              </a:spcBef>
              <a:spcAft>
                <a:spcPts val="0"/>
              </a:spcAft>
              <a:buClr>
                <a:srgbClr val="000000"/>
              </a:buClr>
              <a:buSzPts val="1800"/>
              <a:buFont typeface="Calibri"/>
              <a:buNone/>
              <a:defRPr sz="1800"/>
            </a:lvl1pPr>
            <a:lvl2pPr indent="-228600" lvl="1" marL="914400" rtl="0" algn="ctr">
              <a:lnSpc>
                <a:spcPct val="90000"/>
              </a:lnSpc>
              <a:spcBef>
                <a:spcPts val="800"/>
              </a:spcBef>
              <a:spcAft>
                <a:spcPts val="0"/>
              </a:spcAft>
              <a:buClr>
                <a:srgbClr val="000000"/>
              </a:buClr>
              <a:buSzPts val="1800"/>
              <a:buFont typeface="Calibri"/>
              <a:buNone/>
              <a:defRPr sz="1800"/>
            </a:lvl2pPr>
            <a:lvl3pPr indent="-228600" lvl="2" marL="1371600" rtl="0" algn="ctr">
              <a:lnSpc>
                <a:spcPct val="90000"/>
              </a:lnSpc>
              <a:spcBef>
                <a:spcPts val="800"/>
              </a:spcBef>
              <a:spcAft>
                <a:spcPts val="0"/>
              </a:spcAft>
              <a:buClr>
                <a:srgbClr val="000000"/>
              </a:buClr>
              <a:buSzPts val="1800"/>
              <a:buFont typeface="Calibri"/>
              <a:buNone/>
              <a:defRPr sz="1800"/>
            </a:lvl3pPr>
            <a:lvl4pPr indent="-228600" lvl="3" marL="1828800" rtl="0" algn="ctr">
              <a:lnSpc>
                <a:spcPct val="90000"/>
              </a:lnSpc>
              <a:spcBef>
                <a:spcPts val="800"/>
              </a:spcBef>
              <a:spcAft>
                <a:spcPts val="0"/>
              </a:spcAft>
              <a:buClr>
                <a:srgbClr val="000000"/>
              </a:buClr>
              <a:buSzPts val="1800"/>
              <a:buFont typeface="Calibri"/>
              <a:buNone/>
              <a:defRPr sz="1800"/>
            </a:lvl4pPr>
            <a:lvl5pPr indent="-228600" lvl="4" marL="2286000" rtl="0" algn="ctr">
              <a:lnSpc>
                <a:spcPct val="90000"/>
              </a:lnSpc>
              <a:spcBef>
                <a:spcPts val="800"/>
              </a:spcBef>
              <a:spcAft>
                <a:spcPts val="0"/>
              </a:spcAft>
              <a:buClr>
                <a:srgbClr val="000000"/>
              </a:buClr>
              <a:buSzPts val="1800"/>
              <a:buFont typeface="Calibri"/>
              <a:buNone/>
              <a:defRPr sz="1800"/>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4478" name="Google Shape;4478;p131"/>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rt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rt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rt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rt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rt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rt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rt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rt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rt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2">
  <p:cSld name="CUSTOM_13_2">
    <p:bg>
      <p:bgPr>
        <a:solidFill>
          <a:schemeClr val="lt1"/>
        </a:solidFill>
      </p:bgPr>
    </p:bg>
    <p:spTree>
      <p:nvGrpSpPr>
        <p:cNvPr id="4479" name="Shape 4479"/>
        <p:cNvGrpSpPr/>
        <p:nvPr/>
      </p:nvGrpSpPr>
      <p:grpSpPr>
        <a:xfrm>
          <a:off x="0" y="0"/>
          <a:ext cx="0" cy="0"/>
          <a:chOff x="0" y="0"/>
          <a:chExt cx="0" cy="0"/>
        </a:xfrm>
      </p:grpSpPr>
      <p:sp>
        <p:nvSpPr>
          <p:cNvPr id="4480" name="Google Shape;4480;p132"/>
          <p:cNvSpPr txBox="1"/>
          <p:nvPr>
            <p:ph type="title"/>
          </p:nvPr>
        </p:nvSpPr>
        <p:spPr>
          <a:xfrm>
            <a:off x="438596" y="348650"/>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4481" name="Google Shape;4481;p132"/>
          <p:cNvCxnSpPr/>
          <p:nvPr/>
        </p:nvCxnSpPr>
        <p:spPr>
          <a:xfrm>
            <a:off x="554625" y="984325"/>
            <a:ext cx="642900" cy="0"/>
          </a:xfrm>
          <a:prstGeom prst="straightConnector1">
            <a:avLst/>
          </a:prstGeom>
          <a:noFill/>
          <a:ln cap="flat" cmpd="sng" w="28575">
            <a:solidFill>
              <a:schemeClr val="dk1"/>
            </a:solidFill>
            <a:prstDash val="solid"/>
            <a:round/>
            <a:headEnd len="med" w="med" type="none"/>
            <a:tailEnd len="med" w="med" type="none"/>
          </a:ln>
        </p:spPr>
      </p:cxnSp>
      <p:sp>
        <p:nvSpPr>
          <p:cNvPr id="4482" name="Google Shape;4482;p132"/>
          <p:cNvSpPr/>
          <p:nvPr/>
        </p:nvSpPr>
        <p:spPr>
          <a:xfrm>
            <a:off x="554625" y="2448125"/>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483" name="Google Shape;4483;p132"/>
          <p:cNvSpPr/>
          <p:nvPr/>
        </p:nvSpPr>
        <p:spPr>
          <a:xfrm>
            <a:off x="554625" y="3671086"/>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484" name="Google Shape;4484;p132"/>
          <p:cNvSpPr/>
          <p:nvPr/>
        </p:nvSpPr>
        <p:spPr>
          <a:xfrm>
            <a:off x="2562983" y="2448119"/>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485" name="Google Shape;4485;p132"/>
          <p:cNvSpPr/>
          <p:nvPr/>
        </p:nvSpPr>
        <p:spPr>
          <a:xfrm>
            <a:off x="2562983" y="3708411"/>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486" name="Google Shape;4486;p132"/>
          <p:cNvSpPr txBox="1"/>
          <p:nvPr>
            <p:ph idx="1" type="subTitle"/>
          </p:nvPr>
        </p:nvSpPr>
        <p:spPr>
          <a:xfrm>
            <a:off x="438596" y="1209875"/>
            <a:ext cx="455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800"/>
              <a:buFont typeface="Inter"/>
              <a:buNone/>
              <a:defRPr>
                <a:solidFill>
                  <a:schemeClr val="dk1"/>
                </a:solidFill>
                <a:latin typeface="Inter"/>
                <a:ea typeface="Inter"/>
                <a:cs typeface="Inter"/>
                <a:sym typeface="Inter"/>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pic>
        <p:nvPicPr>
          <p:cNvPr id="4487" name="Google Shape;4487;p132"/>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ay) 1">
  <p:cSld name="CUSTOM_1_1">
    <p:spTree>
      <p:nvGrpSpPr>
        <p:cNvPr id="971" name="Shape 971"/>
        <p:cNvGrpSpPr/>
        <p:nvPr/>
      </p:nvGrpSpPr>
      <p:grpSpPr>
        <a:xfrm>
          <a:off x="0" y="0"/>
          <a:ext cx="0" cy="0"/>
          <a:chOff x="0" y="0"/>
          <a:chExt cx="0" cy="0"/>
        </a:xfrm>
      </p:grpSpPr>
      <p:sp>
        <p:nvSpPr>
          <p:cNvPr id="972" name="Google Shape;972;p14"/>
          <p:cNvSpPr/>
          <p:nvPr/>
        </p:nvSpPr>
        <p:spPr>
          <a:xfrm>
            <a:off x="-66750" y="-14250"/>
            <a:ext cx="9277500" cy="5172000"/>
          </a:xfrm>
          <a:prstGeom prst="rect">
            <a:avLst/>
          </a:prstGeom>
          <a:solidFill>
            <a:srgbClr val="F1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14"/>
          <p:cNvGrpSpPr/>
          <p:nvPr/>
        </p:nvGrpSpPr>
        <p:grpSpPr>
          <a:xfrm>
            <a:off x="54229" y="61983"/>
            <a:ext cx="596526" cy="4995284"/>
            <a:chOff x="182880" y="182880"/>
            <a:chExt cx="1097160" cy="9921120"/>
          </a:xfrm>
        </p:grpSpPr>
        <p:sp>
          <p:nvSpPr>
            <p:cNvPr id="974" name="Google Shape;974;p14"/>
            <p:cNvSpPr/>
            <p:nvPr/>
          </p:nvSpPr>
          <p:spPr>
            <a:xfrm>
              <a:off x="59436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75" name="Google Shape;975;p14"/>
            <p:cNvSpPr/>
            <p:nvPr/>
          </p:nvSpPr>
          <p:spPr>
            <a:xfrm>
              <a:off x="59436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76" name="Google Shape;976;p14"/>
            <p:cNvSpPr/>
            <p:nvPr/>
          </p:nvSpPr>
          <p:spPr>
            <a:xfrm>
              <a:off x="59436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77" name="Google Shape;977;p14"/>
            <p:cNvSpPr/>
            <p:nvPr/>
          </p:nvSpPr>
          <p:spPr>
            <a:xfrm>
              <a:off x="59436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78" name="Google Shape;978;p14"/>
            <p:cNvSpPr/>
            <p:nvPr/>
          </p:nvSpPr>
          <p:spPr>
            <a:xfrm>
              <a:off x="59436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79" name="Google Shape;979;p14"/>
            <p:cNvSpPr/>
            <p:nvPr/>
          </p:nvSpPr>
          <p:spPr>
            <a:xfrm>
              <a:off x="59436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80" name="Google Shape;980;p14"/>
            <p:cNvSpPr/>
            <p:nvPr/>
          </p:nvSpPr>
          <p:spPr>
            <a:xfrm>
              <a:off x="59436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81" name="Google Shape;981;p14"/>
            <p:cNvSpPr/>
            <p:nvPr/>
          </p:nvSpPr>
          <p:spPr>
            <a:xfrm>
              <a:off x="59436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82" name="Google Shape;982;p14"/>
            <p:cNvSpPr/>
            <p:nvPr/>
          </p:nvSpPr>
          <p:spPr>
            <a:xfrm>
              <a:off x="59436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983" name="Google Shape;983;p14"/>
            <p:cNvSpPr/>
            <p:nvPr/>
          </p:nvSpPr>
          <p:spPr>
            <a:xfrm>
              <a:off x="59436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84" name="Google Shape;984;p14"/>
            <p:cNvSpPr/>
            <p:nvPr/>
          </p:nvSpPr>
          <p:spPr>
            <a:xfrm>
              <a:off x="59436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85" name="Google Shape;985;p14"/>
            <p:cNvSpPr/>
            <p:nvPr/>
          </p:nvSpPr>
          <p:spPr>
            <a:xfrm>
              <a:off x="59436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86" name="Google Shape;986;p14"/>
            <p:cNvSpPr/>
            <p:nvPr/>
          </p:nvSpPr>
          <p:spPr>
            <a:xfrm>
              <a:off x="59436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87" name="Google Shape;987;p14"/>
            <p:cNvSpPr/>
            <p:nvPr/>
          </p:nvSpPr>
          <p:spPr>
            <a:xfrm>
              <a:off x="59436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88" name="Google Shape;988;p14"/>
            <p:cNvSpPr/>
            <p:nvPr/>
          </p:nvSpPr>
          <p:spPr>
            <a:xfrm>
              <a:off x="59436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89" name="Google Shape;989;p14"/>
            <p:cNvSpPr/>
            <p:nvPr/>
          </p:nvSpPr>
          <p:spPr>
            <a:xfrm>
              <a:off x="59436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0" name="Google Shape;990;p14"/>
            <p:cNvSpPr/>
            <p:nvPr/>
          </p:nvSpPr>
          <p:spPr>
            <a:xfrm>
              <a:off x="59436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1" name="Google Shape;991;p14"/>
            <p:cNvSpPr/>
            <p:nvPr/>
          </p:nvSpPr>
          <p:spPr>
            <a:xfrm>
              <a:off x="59436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2" name="Google Shape;992;p14"/>
            <p:cNvSpPr/>
            <p:nvPr/>
          </p:nvSpPr>
          <p:spPr>
            <a:xfrm>
              <a:off x="59436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3" name="Google Shape;993;p14"/>
            <p:cNvSpPr/>
            <p:nvPr/>
          </p:nvSpPr>
          <p:spPr>
            <a:xfrm>
              <a:off x="59436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4" name="Google Shape;994;p14"/>
            <p:cNvSpPr/>
            <p:nvPr/>
          </p:nvSpPr>
          <p:spPr>
            <a:xfrm>
              <a:off x="59436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5" name="Google Shape;995;p14"/>
            <p:cNvSpPr/>
            <p:nvPr/>
          </p:nvSpPr>
          <p:spPr>
            <a:xfrm>
              <a:off x="59436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6" name="Google Shape;996;p14"/>
            <p:cNvSpPr/>
            <p:nvPr/>
          </p:nvSpPr>
          <p:spPr>
            <a:xfrm>
              <a:off x="18288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7" name="Google Shape;997;p14"/>
            <p:cNvSpPr/>
            <p:nvPr/>
          </p:nvSpPr>
          <p:spPr>
            <a:xfrm>
              <a:off x="18288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8" name="Google Shape;998;p14"/>
            <p:cNvSpPr/>
            <p:nvPr/>
          </p:nvSpPr>
          <p:spPr>
            <a:xfrm>
              <a:off x="18288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999" name="Google Shape;999;p14"/>
            <p:cNvSpPr/>
            <p:nvPr/>
          </p:nvSpPr>
          <p:spPr>
            <a:xfrm>
              <a:off x="18288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0" name="Google Shape;1000;p14"/>
            <p:cNvSpPr/>
            <p:nvPr/>
          </p:nvSpPr>
          <p:spPr>
            <a:xfrm>
              <a:off x="18288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1" name="Google Shape;1001;p14"/>
            <p:cNvSpPr/>
            <p:nvPr/>
          </p:nvSpPr>
          <p:spPr>
            <a:xfrm>
              <a:off x="18288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2" name="Google Shape;1002;p14"/>
            <p:cNvSpPr/>
            <p:nvPr/>
          </p:nvSpPr>
          <p:spPr>
            <a:xfrm>
              <a:off x="18288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3" name="Google Shape;1003;p14"/>
            <p:cNvSpPr/>
            <p:nvPr/>
          </p:nvSpPr>
          <p:spPr>
            <a:xfrm>
              <a:off x="18288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4" name="Google Shape;1004;p14"/>
            <p:cNvSpPr/>
            <p:nvPr/>
          </p:nvSpPr>
          <p:spPr>
            <a:xfrm>
              <a:off x="18288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5" name="Google Shape;1005;p14"/>
            <p:cNvSpPr/>
            <p:nvPr/>
          </p:nvSpPr>
          <p:spPr>
            <a:xfrm>
              <a:off x="18288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6" name="Google Shape;1006;p14"/>
            <p:cNvSpPr/>
            <p:nvPr/>
          </p:nvSpPr>
          <p:spPr>
            <a:xfrm>
              <a:off x="18288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7" name="Google Shape;1007;p14"/>
            <p:cNvSpPr/>
            <p:nvPr/>
          </p:nvSpPr>
          <p:spPr>
            <a:xfrm>
              <a:off x="18288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8" name="Google Shape;1008;p14"/>
            <p:cNvSpPr/>
            <p:nvPr/>
          </p:nvSpPr>
          <p:spPr>
            <a:xfrm>
              <a:off x="18288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09" name="Google Shape;1009;p14"/>
            <p:cNvSpPr/>
            <p:nvPr/>
          </p:nvSpPr>
          <p:spPr>
            <a:xfrm>
              <a:off x="18288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0" name="Google Shape;1010;p14"/>
            <p:cNvSpPr/>
            <p:nvPr/>
          </p:nvSpPr>
          <p:spPr>
            <a:xfrm>
              <a:off x="18288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1" name="Google Shape;1011;p14"/>
            <p:cNvSpPr/>
            <p:nvPr/>
          </p:nvSpPr>
          <p:spPr>
            <a:xfrm>
              <a:off x="18288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2" name="Google Shape;1012;p14"/>
            <p:cNvSpPr/>
            <p:nvPr/>
          </p:nvSpPr>
          <p:spPr>
            <a:xfrm>
              <a:off x="18288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3" name="Google Shape;1013;p14"/>
            <p:cNvSpPr/>
            <p:nvPr/>
          </p:nvSpPr>
          <p:spPr>
            <a:xfrm>
              <a:off x="18288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4" name="Google Shape;1014;p14"/>
            <p:cNvSpPr/>
            <p:nvPr/>
          </p:nvSpPr>
          <p:spPr>
            <a:xfrm>
              <a:off x="18288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5" name="Google Shape;1015;p14"/>
            <p:cNvSpPr/>
            <p:nvPr/>
          </p:nvSpPr>
          <p:spPr>
            <a:xfrm>
              <a:off x="18288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6" name="Google Shape;1016;p14"/>
            <p:cNvSpPr/>
            <p:nvPr/>
          </p:nvSpPr>
          <p:spPr>
            <a:xfrm>
              <a:off x="18288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7" name="Google Shape;1017;p14"/>
            <p:cNvSpPr/>
            <p:nvPr/>
          </p:nvSpPr>
          <p:spPr>
            <a:xfrm>
              <a:off x="18288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8" name="Google Shape;1018;p14"/>
            <p:cNvSpPr/>
            <p:nvPr/>
          </p:nvSpPr>
          <p:spPr>
            <a:xfrm>
              <a:off x="18288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19" name="Google Shape;1019;p14"/>
            <p:cNvSpPr/>
            <p:nvPr/>
          </p:nvSpPr>
          <p:spPr>
            <a:xfrm>
              <a:off x="18288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0" name="Google Shape;1020;p14"/>
            <p:cNvSpPr/>
            <p:nvPr/>
          </p:nvSpPr>
          <p:spPr>
            <a:xfrm>
              <a:off x="59436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1" name="Google Shape;1021;p14"/>
            <p:cNvSpPr/>
            <p:nvPr/>
          </p:nvSpPr>
          <p:spPr>
            <a:xfrm>
              <a:off x="100584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2" name="Google Shape;1022;p14"/>
            <p:cNvSpPr/>
            <p:nvPr/>
          </p:nvSpPr>
          <p:spPr>
            <a:xfrm>
              <a:off x="100584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3" name="Google Shape;1023;p14"/>
            <p:cNvSpPr/>
            <p:nvPr/>
          </p:nvSpPr>
          <p:spPr>
            <a:xfrm>
              <a:off x="100584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4" name="Google Shape;1024;p14"/>
            <p:cNvSpPr/>
            <p:nvPr/>
          </p:nvSpPr>
          <p:spPr>
            <a:xfrm>
              <a:off x="100584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5" name="Google Shape;1025;p14"/>
            <p:cNvSpPr/>
            <p:nvPr/>
          </p:nvSpPr>
          <p:spPr>
            <a:xfrm>
              <a:off x="100584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6" name="Google Shape;1026;p14"/>
            <p:cNvSpPr/>
            <p:nvPr/>
          </p:nvSpPr>
          <p:spPr>
            <a:xfrm>
              <a:off x="100584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7" name="Google Shape;1027;p14"/>
            <p:cNvSpPr/>
            <p:nvPr/>
          </p:nvSpPr>
          <p:spPr>
            <a:xfrm>
              <a:off x="100584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8" name="Google Shape;1028;p14"/>
            <p:cNvSpPr/>
            <p:nvPr/>
          </p:nvSpPr>
          <p:spPr>
            <a:xfrm>
              <a:off x="100584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29" name="Google Shape;1029;p14"/>
            <p:cNvSpPr/>
            <p:nvPr/>
          </p:nvSpPr>
          <p:spPr>
            <a:xfrm>
              <a:off x="100584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0" name="Google Shape;1030;p14"/>
            <p:cNvSpPr/>
            <p:nvPr/>
          </p:nvSpPr>
          <p:spPr>
            <a:xfrm>
              <a:off x="100584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1" name="Google Shape;1031;p14"/>
            <p:cNvSpPr/>
            <p:nvPr/>
          </p:nvSpPr>
          <p:spPr>
            <a:xfrm>
              <a:off x="100584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2" name="Google Shape;1032;p14"/>
            <p:cNvSpPr/>
            <p:nvPr/>
          </p:nvSpPr>
          <p:spPr>
            <a:xfrm>
              <a:off x="100584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3" name="Google Shape;1033;p14"/>
            <p:cNvSpPr/>
            <p:nvPr/>
          </p:nvSpPr>
          <p:spPr>
            <a:xfrm>
              <a:off x="100584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4" name="Google Shape;1034;p14"/>
            <p:cNvSpPr/>
            <p:nvPr/>
          </p:nvSpPr>
          <p:spPr>
            <a:xfrm>
              <a:off x="100584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5" name="Google Shape;1035;p14"/>
            <p:cNvSpPr/>
            <p:nvPr/>
          </p:nvSpPr>
          <p:spPr>
            <a:xfrm>
              <a:off x="100584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6" name="Google Shape;1036;p14"/>
            <p:cNvSpPr/>
            <p:nvPr/>
          </p:nvSpPr>
          <p:spPr>
            <a:xfrm>
              <a:off x="100584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7" name="Google Shape;1037;p14"/>
            <p:cNvSpPr/>
            <p:nvPr/>
          </p:nvSpPr>
          <p:spPr>
            <a:xfrm>
              <a:off x="100584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8" name="Google Shape;1038;p14"/>
            <p:cNvSpPr/>
            <p:nvPr/>
          </p:nvSpPr>
          <p:spPr>
            <a:xfrm>
              <a:off x="100584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9" name="Google Shape;1039;p14"/>
            <p:cNvSpPr/>
            <p:nvPr/>
          </p:nvSpPr>
          <p:spPr>
            <a:xfrm>
              <a:off x="100584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40" name="Google Shape;1040;p14"/>
            <p:cNvSpPr/>
            <p:nvPr/>
          </p:nvSpPr>
          <p:spPr>
            <a:xfrm>
              <a:off x="100584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41" name="Google Shape;1041;p14"/>
            <p:cNvSpPr/>
            <p:nvPr/>
          </p:nvSpPr>
          <p:spPr>
            <a:xfrm>
              <a:off x="100584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42" name="Google Shape;1042;p14"/>
            <p:cNvSpPr/>
            <p:nvPr/>
          </p:nvSpPr>
          <p:spPr>
            <a:xfrm>
              <a:off x="100584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43" name="Google Shape;1043;p14"/>
            <p:cNvSpPr/>
            <p:nvPr/>
          </p:nvSpPr>
          <p:spPr>
            <a:xfrm>
              <a:off x="100584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44" name="Google Shape;1044;p14"/>
            <p:cNvSpPr/>
            <p:nvPr/>
          </p:nvSpPr>
          <p:spPr>
            <a:xfrm>
              <a:off x="100584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45" name="Google Shape;1045;p14"/>
            <p:cNvSpPr/>
            <p:nvPr/>
          </p:nvSpPr>
          <p:spPr>
            <a:xfrm>
              <a:off x="59436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046" name="Google Shape;1046;p14"/>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047" name="Google Shape;1047;p14"/>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1048" name="Google Shape;1048;p14"/>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0">
    <p:spTree>
      <p:nvGrpSpPr>
        <p:cNvPr id="1049" name="Shape 1049"/>
        <p:cNvGrpSpPr/>
        <p:nvPr/>
      </p:nvGrpSpPr>
      <p:grpSpPr>
        <a:xfrm>
          <a:off x="0" y="0"/>
          <a:ext cx="0" cy="0"/>
          <a:chOff x="0" y="0"/>
          <a:chExt cx="0" cy="0"/>
        </a:xfrm>
      </p:grpSpPr>
      <p:grpSp>
        <p:nvGrpSpPr>
          <p:cNvPr id="1050" name="Google Shape;1050;p15"/>
          <p:cNvGrpSpPr/>
          <p:nvPr/>
        </p:nvGrpSpPr>
        <p:grpSpPr>
          <a:xfrm>
            <a:off x="54229" y="61983"/>
            <a:ext cx="596526" cy="4995284"/>
            <a:chOff x="182880" y="182880"/>
            <a:chExt cx="1097160" cy="9921120"/>
          </a:xfrm>
        </p:grpSpPr>
        <p:sp>
          <p:nvSpPr>
            <p:cNvPr id="1051" name="Google Shape;1051;p15"/>
            <p:cNvSpPr/>
            <p:nvPr/>
          </p:nvSpPr>
          <p:spPr>
            <a:xfrm>
              <a:off x="59436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52" name="Google Shape;1052;p15"/>
            <p:cNvSpPr/>
            <p:nvPr/>
          </p:nvSpPr>
          <p:spPr>
            <a:xfrm>
              <a:off x="59436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53" name="Google Shape;1053;p15"/>
            <p:cNvSpPr/>
            <p:nvPr/>
          </p:nvSpPr>
          <p:spPr>
            <a:xfrm>
              <a:off x="59436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54" name="Google Shape;1054;p15"/>
            <p:cNvSpPr/>
            <p:nvPr/>
          </p:nvSpPr>
          <p:spPr>
            <a:xfrm>
              <a:off x="59436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55" name="Google Shape;1055;p15"/>
            <p:cNvSpPr/>
            <p:nvPr/>
          </p:nvSpPr>
          <p:spPr>
            <a:xfrm>
              <a:off x="59436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056" name="Google Shape;1056;p15"/>
            <p:cNvSpPr/>
            <p:nvPr/>
          </p:nvSpPr>
          <p:spPr>
            <a:xfrm>
              <a:off x="59436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057" name="Google Shape;1057;p15"/>
            <p:cNvSpPr/>
            <p:nvPr/>
          </p:nvSpPr>
          <p:spPr>
            <a:xfrm>
              <a:off x="59436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058" name="Google Shape;1058;p15"/>
            <p:cNvSpPr/>
            <p:nvPr/>
          </p:nvSpPr>
          <p:spPr>
            <a:xfrm>
              <a:off x="59436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059" name="Google Shape;1059;p15"/>
            <p:cNvSpPr/>
            <p:nvPr/>
          </p:nvSpPr>
          <p:spPr>
            <a:xfrm>
              <a:off x="59436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060" name="Google Shape;1060;p15"/>
            <p:cNvSpPr/>
            <p:nvPr/>
          </p:nvSpPr>
          <p:spPr>
            <a:xfrm>
              <a:off x="59436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1" name="Google Shape;1061;p15"/>
            <p:cNvSpPr/>
            <p:nvPr/>
          </p:nvSpPr>
          <p:spPr>
            <a:xfrm>
              <a:off x="59436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2" name="Google Shape;1062;p15"/>
            <p:cNvSpPr/>
            <p:nvPr/>
          </p:nvSpPr>
          <p:spPr>
            <a:xfrm>
              <a:off x="59436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3" name="Google Shape;1063;p15"/>
            <p:cNvSpPr/>
            <p:nvPr/>
          </p:nvSpPr>
          <p:spPr>
            <a:xfrm>
              <a:off x="59436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4" name="Google Shape;1064;p15"/>
            <p:cNvSpPr/>
            <p:nvPr/>
          </p:nvSpPr>
          <p:spPr>
            <a:xfrm>
              <a:off x="59436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5" name="Google Shape;1065;p15"/>
            <p:cNvSpPr/>
            <p:nvPr/>
          </p:nvSpPr>
          <p:spPr>
            <a:xfrm>
              <a:off x="59436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6" name="Google Shape;1066;p15"/>
            <p:cNvSpPr/>
            <p:nvPr/>
          </p:nvSpPr>
          <p:spPr>
            <a:xfrm>
              <a:off x="59436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7" name="Google Shape;1067;p15"/>
            <p:cNvSpPr/>
            <p:nvPr/>
          </p:nvSpPr>
          <p:spPr>
            <a:xfrm>
              <a:off x="59436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8" name="Google Shape;1068;p15"/>
            <p:cNvSpPr/>
            <p:nvPr/>
          </p:nvSpPr>
          <p:spPr>
            <a:xfrm>
              <a:off x="59436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9" name="Google Shape;1069;p15"/>
            <p:cNvSpPr/>
            <p:nvPr/>
          </p:nvSpPr>
          <p:spPr>
            <a:xfrm>
              <a:off x="59436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0" name="Google Shape;1070;p15"/>
            <p:cNvSpPr/>
            <p:nvPr/>
          </p:nvSpPr>
          <p:spPr>
            <a:xfrm>
              <a:off x="59436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1" name="Google Shape;1071;p15"/>
            <p:cNvSpPr/>
            <p:nvPr/>
          </p:nvSpPr>
          <p:spPr>
            <a:xfrm>
              <a:off x="59436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2" name="Google Shape;1072;p15"/>
            <p:cNvSpPr/>
            <p:nvPr/>
          </p:nvSpPr>
          <p:spPr>
            <a:xfrm>
              <a:off x="59436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3" name="Google Shape;1073;p15"/>
            <p:cNvSpPr/>
            <p:nvPr/>
          </p:nvSpPr>
          <p:spPr>
            <a:xfrm>
              <a:off x="18288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4" name="Google Shape;1074;p15"/>
            <p:cNvSpPr/>
            <p:nvPr/>
          </p:nvSpPr>
          <p:spPr>
            <a:xfrm>
              <a:off x="18288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5" name="Google Shape;1075;p15"/>
            <p:cNvSpPr/>
            <p:nvPr/>
          </p:nvSpPr>
          <p:spPr>
            <a:xfrm>
              <a:off x="18288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6" name="Google Shape;1076;p15"/>
            <p:cNvSpPr/>
            <p:nvPr/>
          </p:nvSpPr>
          <p:spPr>
            <a:xfrm>
              <a:off x="18288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7" name="Google Shape;1077;p15"/>
            <p:cNvSpPr/>
            <p:nvPr/>
          </p:nvSpPr>
          <p:spPr>
            <a:xfrm>
              <a:off x="18288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8" name="Google Shape;1078;p15"/>
            <p:cNvSpPr/>
            <p:nvPr/>
          </p:nvSpPr>
          <p:spPr>
            <a:xfrm>
              <a:off x="18288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79" name="Google Shape;1079;p15"/>
            <p:cNvSpPr/>
            <p:nvPr/>
          </p:nvSpPr>
          <p:spPr>
            <a:xfrm>
              <a:off x="18288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0" name="Google Shape;1080;p15"/>
            <p:cNvSpPr/>
            <p:nvPr/>
          </p:nvSpPr>
          <p:spPr>
            <a:xfrm>
              <a:off x="18288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1" name="Google Shape;1081;p15"/>
            <p:cNvSpPr/>
            <p:nvPr/>
          </p:nvSpPr>
          <p:spPr>
            <a:xfrm>
              <a:off x="18288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2" name="Google Shape;1082;p15"/>
            <p:cNvSpPr/>
            <p:nvPr/>
          </p:nvSpPr>
          <p:spPr>
            <a:xfrm>
              <a:off x="18288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3" name="Google Shape;1083;p15"/>
            <p:cNvSpPr/>
            <p:nvPr/>
          </p:nvSpPr>
          <p:spPr>
            <a:xfrm>
              <a:off x="18288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4" name="Google Shape;1084;p15"/>
            <p:cNvSpPr/>
            <p:nvPr/>
          </p:nvSpPr>
          <p:spPr>
            <a:xfrm>
              <a:off x="18288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5" name="Google Shape;1085;p15"/>
            <p:cNvSpPr/>
            <p:nvPr/>
          </p:nvSpPr>
          <p:spPr>
            <a:xfrm>
              <a:off x="18288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6" name="Google Shape;1086;p15"/>
            <p:cNvSpPr/>
            <p:nvPr/>
          </p:nvSpPr>
          <p:spPr>
            <a:xfrm>
              <a:off x="18288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7" name="Google Shape;1087;p15"/>
            <p:cNvSpPr/>
            <p:nvPr/>
          </p:nvSpPr>
          <p:spPr>
            <a:xfrm>
              <a:off x="18288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8" name="Google Shape;1088;p15"/>
            <p:cNvSpPr/>
            <p:nvPr/>
          </p:nvSpPr>
          <p:spPr>
            <a:xfrm>
              <a:off x="18288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89" name="Google Shape;1089;p15"/>
            <p:cNvSpPr/>
            <p:nvPr/>
          </p:nvSpPr>
          <p:spPr>
            <a:xfrm>
              <a:off x="18288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0" name="Google Shape;1090;p15"/>
            <p:cNvSpPr/>
            <p:nvPr/>
          </p:nvSpPr>
          <p:spPr>
            <a:xfrm>
              <a:off x="18288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1" name="Google Shape;1091;p15"/>
            <p:cNvSpPr/>
            <p:nvPr/>
          </p:nvSpPr>
          <p:spPr>
            <a:xfrm>
              <a:off x="18288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2" name="Google Shape;1092;p15"/>
            <p:cNvSpPr/>
            <p:nvPr/>
          </p:nvSpPr>
          <p:spPr>
            <a:xfrm>
              <a:off x="18288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3" name="Google Shape;1093;p15"/>
            <p:cNvSpPr/>
            <p:nvPr/>
          </p:nvSpPr>
          <p:spPr>
            <a:xfrm>
              <a:off x="18288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4" name="Google Shape;1094;p15"/>
            <p:cNvSpPr/>
            <p:nvPr/>
          </p:nvSpPr>
          <p:spPr>
            <a:xfrm>
              <a:off x="18288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5" name="Google Shape;1095;p15"/>
            <p:cNvSpPr/>
            <p:nvPr/>
          </p:nvSpPr>
          <p:spPr>
            <a:xfrm>
              <a:off x="18288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6" name="Google Shape;1096;p15"/>
            <p:cNvSpPr/>
            <p:nvPr/>
          </p:nvSpPr>
          <p:spPr>
            <a:xfrm>
              <a:off x="18288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7" name="Google Shape;1097;p15"/>
            <p:cNvSpPr/>
            <p:nvPr/>
          </p:nvSpPr>
          <p:spPr>
            <a:xfrm>
              <a:off x="59436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8" name="Google Shape;1098;p15"/>
            <p:cNvSpPr/>
            <p:nvPr/>
          </p:nvSpPr>
          <p:spPr>
            <a:xfrm>
              <a:off x="100584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99" name="Google Shape;1099;p15"/>
            <p:cNvSpPr/>
            <p:nvPr/>
          </p:nvSpPr>
          <p:spPr>
            <a:xfrm>
              <a:off x="100584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0" name="Google Shape;1100;p15"/>
            <p:cNvSpPr/>
            <p:nvPr/>
          </p:nvSpPr>
          <p:spPr>
            <a:xfrm>
              <a:off x="100584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1" name="Google Shape;1101;p15"/>
            <p:cNvSpPr/>
            <p:nvPr/>
          </p:nvSpPr>
          <p:spPr>
            <a:xfrm>
              <a:off x="100584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2" name="Google Shape;1102;p15"/>
            <p:cNvSpPr/>
            <p:nvPr/>
          </p:nvSpPr>
          <p:spPr>
            <a:xfrm>
              <a:off x="100584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3" name="Google Shape;1103;p15"/>
            <p:cNvSpPr/>
            <p:nvPr/>
          </p:nvSpPr>
          <p:spPr>
            <a:xfrm>
              <a:off x="100584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4" name="Google Shape;1104;p15"/>
            <p:cNvSpPr/>
            <p:nvPr/>
          </p:nvSpPr>
          <p:spPr>
            <a:xfrm>
              <a:off x="100584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5" name="Google Shape;1105;p15"/>
            <p:cNvSpPr/>
            <p:nvPr/>
          </p:nvSpPr>
          <p:spPr>
            <a:xfrm>
              <a:off x="100584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6" name="Google Shape;1106;p15"/>
            <p:cNvSpPr/>
            <p:nvPr/>
          </p:nvSpPr>
          <p:spPr>
            <a:xfrm>
              <a:off x="100584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7" name="Google Shape;1107;p15"/>
            <p:cNvSpPr/>
            <p:nvPr/>
          </p:nvSpPr>
          <p:spPr>
            <a:xfrm>
              <a:off x="100584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8" name="Google Shape;1108;p15"/>
            <p:cNvSpPr/>
            <p:nvPr/>
          </p:nvSpPr>
          <p:spPr>
            <a:xfrm>
              <a:off x="100584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09" name="Google Shape;1109;p15"/>
            <p:cNvSpPr/>
            <p:nvPr/>
          </p:nvSpPr>
          <p:spPr>
            <a:xfrm>
              <a:off x="100584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0" name="Google Shape;1110;p15"/>
            <p:cNvSpPr/>
            <p:nvPr/>
          </p:nvSpPr>
          <p:spPr>
            <a:xfrm>
              <a:off x="100584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1" name="Google Shape;1111;p15"/>
            <p:cNvSpPr/>
            <p:nvPr/>
          </p:nvSpPr>
          <p:spPr>
            <a:xfrm>
              <a:off x="100584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2" name="Google Shape;1112;p15"/>
            <p:cNvSpPr/>
            <p:nvPr/>
          </p:nvSpPr>
          <p:spPr>
            <a:xfrm>
              <a:off x="100584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3" name="Google Shape;1113;p15"/>
            <p:cNvSpPr/>
            <p:nvPr/>
          </p:nvSpPr>
          <p:spPr>
            <a:xfrm>
              <a:off x="100584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4" name="Google Shape;1114;p15"/>
            <p:cNvSpPr/>
            <p:nvPr/>
          </p:nvSpPr>
          <p:spPr>
            <a:xfrm>
              <a:off x="100584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5" name="Google Shape;1115;p15"/>
            <p:cNvSpPr/>
            <p:nvPr/>
          </p:nvSpPr>
          <p:spPr>
            <a:xfrm>
              <a:off x="100584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6" name="Google Shape;1116;p15"/>
            <p:cNvSpPr/>
            <p:nvPr/>
          </p:nvSpPr>
          <p:spPr>
            <a:xfrm>
              <a:off x="100584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7" name="Google Shape;1117;p15"/>
            <p:cNvSpPr/>
            <p:nvPr/>
          </p:nvSpPr>
          <p:spPr>
            <a:xfrm>
              <a:off x="100584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8" name="Google Shape;1118;p15"/>
            <p:cNvSpPr/>
            <p:nvPr/>
          </p:nvSpPr>
          <p:spPr>
            <a:xfrm>
              <a:off x="100584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19" name="Google Shape;1119;p15"/>
            <p:cNvSpPr/>
            <p:nvPr/>
          </p:nvSpPr>
          <p:spPr>
            <a:xfrm>
              <a:off x="100584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20" name="Google Shape;1120;p15"/>
            <p:cNvSpPr/>
            <p:nvPr/>
          </p:nvSpPr>
          <p:spPr>
            <a:xfrm>
              <a:off x="100584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21" name="Google Shape;1121;p15"/>
            <p:cNvSpPr/>
            <p:nvPr/>
          </p:nvSpPr>
          <p:spPr>
            <a:xfrm>
              <a:off x="100584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22" name="Google Shape;1122;p15"/>
            <p:cNvSpPr/>
            <p:nvPr/>
          </p:nvSpPr>
          <p:spPr>
            <a:xfrm>
              <a:off x="59436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123" name="Google Shape;1123;p15"/>
          <p:cNvSpPr txBox="1"/>
          <p:nvPr>
            <p:ph idx="1" type="body"/>
          </p:nvPr>
        </p:nvSpPr>
        <p:spPr>
          <a:xfrm>
            <a:off x="681821" y="1129250"/>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1124" name="Google Shape;1124;p15"/>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125" name="Google Shape;1125;p15"/>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1126" name="Google Shape;1126;p15"/>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0_1">
    <p:spTree>
      <p:nvGrpSpPr>
        <p:cNvPr id="1127" name="Shape 1127"/>
        <p:cNvGrpSpPr/>
        <p:nvPr/>
      </p:nvGrpSpPr>
      <p:grpSpPr>
        <a:xfrm>
          <a:off x="0" y="0"/>
          <a:ext cx="0" cy="0"/>
          <a:chOff x="0" y="0"/>
          <a:chExt cx="0" cy="0"/>
        </a:xfrm>
      </p:grpSpPr>
      <p:sp>
        <p:nvSpPr>
          <p:cNvPr id="1128" name="Google Shape;1128;p16"/>
          <p:cNvSpPr txBox="1"/>
          <p:nvPr>
            <p:ph idx="1" type="body"/>
          </p:nvPr>
        </p:nvSpPr>
        <p:spPr>
          <a:xfrm>
            <a:off x="797846" y="1515175"/>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1129" name="Google Shape;1129;p16"/>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pic>
        <p:nvPicPr>
          <p:cNvPr id="1130" name="Google Shape;1130;p16"/>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1131" name="Google Shape;1131;p16"/>
          <p:cNvSpPr txBox="1"/>
          <p:nvPr>
            <p:ph idx="2" type="subTitle"/>
          </p:nvPr>
        </p:nvSpPr>
        <p:spPr>
          <a:xfrm>
            <a:off x="841745" y="1092200"/>
            <a:ext cx="4118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CUSTOM_10_1_1">
    <p:spTree>
      <p:nvGrpSpPr>
        <p:cNvPr id="1132" name="Shape 1132"/>
        <p:cNvGrpSpPr/>
        <p:nvPr/>
      </p:nvGrpSpPr>
      <p:grpSpPr>
        <a:xfrm>
          <a:off x="0" y="0"/>
          <a:ext cx="0" cy="0"/>
          <a:chOff x="0" y="0"/>
          <a:chExt cx="0" cy="0"/>
        </a:xfrm>
      </p:grpSpPr>
      <p:grpSp>
        <p:nvGrpSpPr>
          <p:cNvPr id="1133" name="Google Shape;1133;p17"/>
          <p:cNvGrpSpPr/>
          <p:nvPr/>
        </p:nvGrpSpPr>
        <p:grpSpPr>
          <a:xfrm>
            <a:off x="60773" y="74108"/>
            <a:ext cx="149083" cy="4995284"/>
            <a:chOff x="1005840" y="182880"/>
            <a:chExt cx="274200" cy="9921120"/>
          </a:xfrm>
        </p:grpSpPr>
        <p:sp>
          <p:nvSpPr>
            <p:cNvPr id="1134" name="Google Shape;1134;p17"/>
            <p:cNvSpPr/>
            <p:nvPr/>
          </p:nvSpPr>
          <p:spPr>
            <a:xfrm>
              <a:off x="100584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35" name="Google Shape;1135;p17"/>
            <p:cNvSpPr/>
            <p:nvPr/>
          </p:nvSpPr>
          <p:spPr>
            <a:xfrm>
              <a:off x="100584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36" name="Google Shape;1136;p17"/>
            <p:cNvSpPr/>
            <p:nvPr/>
          </p:nvSpPr>
          <p:spPr>
            <a:xfrm>
              <a:off x="100584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37" name="Google Shape;1137;p17"/>
            <p:cNvSpPr/>
            <p:nvPr/>
          </p:nvSpPr>
          <p:spPr>
            <a:xfrm>
              <a:off x="100584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38" name="Google Shape;1138;p17"/>
            <p:cNvSpPr/>
            <p:nvPr/>
          </p:nvSpPr>
          <p:spPr>
            <a:xfrm>
              <a:off x="100584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39" name="Google Shape;1139;p17"/>
            <p:cNvSpPr/>
            <p:nvPr/>
          </p:nvSpPr>
          <p:spPr>
            <a:xfrm>
              <a:off x="100584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0" name="Google Shape;1140;p17"/>
            <p:cNvSpPr/>
            <p:nvPr/>
          </p:nvSpPr>
          <p:spPr>
            <a:xfrm>
              <a:off x="100584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1" name="Google Shape;1141;p17"/>
            <p:cNvSpPr/>
            <p:nvPr/>
          </p:nvSpPr>
          <p:spPr>
            <a:xfrm>
              <a:off x="100584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2" name="Google Shape;1142;p17"/>
            <p:cNvSpPr/>
            <p:nvPr/>
          </p:nvSpPr>
          <p:spPr>
            <a:xfrm>
              <a:off x="100584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3" name="Google Shape;1143;p17"/>
            <p:cNvSpPr/>
            <p:nvPr/>
          </p:nvSpPr>
          <p:spPr>
            <a:xfrm>
              <a:off x="100584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4" name="Google Shape;1144;p17"/>
            <p:cNvSpPr/>
            <p:nvPr/>
          </p:nvSpPr>
          <p:spPr>
            <a:xfrm>
              <a:off x="100584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5" name="Google Shape;1145;p17"/>
            <p:cNvSpPr/>
            <p:nvPr/>
          </p:nvSpPr>
          <p:spPr>
            <a:xfrm>
              <a:off x="100584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6" name="Google Shape;1146;p17"/>
            <p:cNvSpPr/>
            <p:nvPr/>
          </p:nvSpPr>
          <p:spPr>
            <a:xfrm>
              <a:off x="100584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7" name="Google Shape;1147;p17"/>
            <p:cNvSpPr/>
            <p:nvPr/>
          </p:nvSpPr>
          <p:spPr>
            <a:xfrm>
              <a:off x="100584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8" name="Google Shape;1148;p17"/>
            <p:cNvSpPr/>
            <p:nvPr/>
          </p:nvSpPr>
          <p:spPr>
            <a:xfrm>
              <a:off x="100584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9" name="Google Shape;1149;p17"/>
            <p:cNvSpPr/>
            <p:nvPr/>
          </p:nvSpPr>
          <p:spPr>
            <a:xfrm>
              <a:off x="100584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0" name="Google Shape;1150;p17"/>
            <p:cNvSpPr/>
            <p:nvPr/>
          </p:nvSpPr>
          <p:spPr>
            <a:xfrm>
              <a:off x="100584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1" name="Google Shape;1151;p17"/>
            <p:cNvSpPr/>
            <p:nvPr/>
          </p:nvSpPr>
          <p:spPr>
            <a:xfrm>
              <a:off x="100584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2" name="Google Shape;1152;p17"/>
            <p:cNvSpPr/>
            <p:nvPr/>
          </p:nvSpPr>
          <p:spPr>
            <a:xfrm>
              <a:off x="100584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3" name="Google Shape;1153;p17"/>
            <p:cNvSpPr/>
            <p:nvPr/>
          </p:nvSpPr>
          <p:spPr>
            <a:xfrm>
              <a:off x="100584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4" name="Google Shape;1154;p17"/>
            <p:cNvSpPr/>
            <p:nvPr/>
          </p:nvSpPr>
          <p:spPr>
            <a:xfrm>
              <a:off x="100584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5" name="Google Shape;1155;p17"/>
            <p:cNvSpPr/>
            <p:nvPr/>
          </p:nvSpPr>
          <p:spPr>
            <a:xfrm>
              <a:off x="100584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6" name="Google Shape;1156;p17"/>
            <p:cNvSpPr/>
            <p:nvPr/>
          </p:nvSpPr>
          <p:spPr>
            <a:xfrm>
              <a:off x="100584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7" name="Google Shape;1157;p17"/>
            <p:cNvSpPr/>
            <p:nvPr/>
          </p:nvSpPr>
          <p:spPr>
            <a:xfrm>
              <a:off x="100584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158" name="Google Shape;1158;p17"/>
          <p:cNvSpPr txBox="1"/>
          <p:nvPr>
            <p:ph idx="1" type="body"/>
          </p:nvPr>
        </p:nvSpPr>
        <p:spPr>
          <a:xfrm>
            <a:off x="797846" y="1515175"/>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1159" name="Google Shape;1159;p17"/>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160" name="Google Shape;1160;p17"/>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1161" name="Google Shape;1161;p17"/>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1162" name="Google Shape;1162;p17"/>
          <p:cNvSpPr txBox="1"/>
          <p:nvPr>
            <p:ph idx="2" type="subTitle"/>
          </p:nvPr>
        </p:nvSpPr>
        <p:spPr>
          <a:xfrm>
            <a:off x="841745" y="1092200"/>
            <a:ext cx="4118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p:cSld name="CUSTOM_16_1_1">
    <p:spTree>
      <p:nvGrpSpPr>
        <p:cNvPr id="1163" name="Shape 1163"/>
        <p:cNvGrpSpPr/>
        <p:nvPr/>
      </p:nvGrpSpPr>
      <p:grpSpPr>
        <a:xfrm>
          <a:off x="0" y="0"/>
          <a:ext cx="0" cy="0"/>
          <a:chOff x="0" y="0"/>
          <a:chExt cx="0" cy="0"/>
        </a:xfrm>
      </p:grpSpPr>
      <p:grpSp>
        <p:nvGrpSpPr>
          <p:cNvPr id="1164" name="Google Shape;1164;p18"/>
          <p:cNvGrpSpPr/>
          <p:nvPr/>
        </p:nvGrpSpPr>
        <p:grpSpPr>
          <a:xfrm>
            <a:off x="54229" y="61983"/>
            <a:ext cx="596526" cy="4995284"/>
            <a:chOff x="182880" y="182880"/>
            <a:chExt cx="1097160" cy="9921120"/>
          </a:xfrm>
        </p:grpSpPr>
        <p:sp>
          <p:nvSpPr>
            <p:cNvPr id="1165" name="Google Shape;1165;p18"/>
            <p:cNvSpPr/>
            <p:nvPr/>
          </p:nvSpPr>
          <p:spPr>
            <a:xfrm>
              <a:off x="59436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66" name="Google Shape;1166;p18"/>
            <p:cNvSpPr/>
            <p:nvPr/>
          </p:nvSpPr>
          <p:spPr>
            <a:xfrm>
              <a:off x="59436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67" name="Google Shape;1167;p18"/>
            <p:cNvSpPr/>
            <p:nvPr/>
          </p:nvSpPr>
          <p:spPr>
            <a:xfrm>
              <a:off x="59436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68" name="Google Shape;1168;p18"/>
            <p:cNvSpPr/>
            <p:nvPr/>
          </p:nvSpPr>
          <p:spPr>
            <a:xfrm>
              <a:off x="59436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69" name="Google Shape;1169;p18"/>
            <p:cNvSpPr/>
            <p:nvPr/>
          </p:nvSpPr>
          <p:spPr>
            <a:xfrm>
              <a:off x="59436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170" name="Google Shape;1170;p18"/>
            <p:cNvSpPr/>
            <p:nvPr/>
          </p:nvSpPr>
          <p:spPr>
            <a:xfrm>
              <a:off x="59436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171" name="Google Shape;1171;p18"/>
            <p:cNvSpPr/>
            <p:nvPr/>
          </p:nvSpPr>
          <p:spPr>
            <a:xfrm>
              <a:off x="59436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172" name="Google Shape;1172;p18"/>
            <p:cNvSpPr/>
            <p:nvPr/>
          </p:nvSpPr>
          <p:spPr>
            <a:xfrm>
              <a:off x="59436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173" name="Google Shape;1173;p18"/>
            <p:cNvSpPr/>
            <p:nvPr/>
          </p:nvSpPr>
          <p:spPr>
            <a:xfrm>
              <a:off x="59436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174" name="Google Shape;1174;p18"/>
            <p:cNvSpPr/>
            <p:nvPr/>
          </p:nvSpPr>
          <p:spPr>
            <a:xfrm>
              <a:off x="59436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75" name="Google Shape;1175;p18"/>
            <p:cNvSpPr/>
            <p:nvPr/>
          </p:nvSpPr>
          <p:spPr>
            <a:xfrm>
              <a:off x="59436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76" name="Google Shape;1176;p18"/>
            <p:cNvSpPr/>
            <p:nvPr/>
          </p:nvSpPr>
          <p:spPr>
            <a:xfrm>
              <a:off x="59436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77" name="Google Shape;1177;p18"/>
            <p:cNvSpPr/>
            <p:nvPr/>
          </p:nvSpPr>
          <p:spPr>
            <a:xfrm>
              <a:off x="59436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78" name="Google Shape;1178;p18"/>
            <p:cNvSpPr/>
            <p:nvPr/>
          </p:nvSpPr>
          <p:spPr>
            <a:xfrm>
              <a:off x="59436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79" name="Google Shape;1179;p18"/>
            <p:cNvSpPr/>
            <p:nvPr/>
          </p:nvSpPr>
          <p:spPr>
            <a:xfrm>
              <a:off x="59436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0" name="Google Shape;1180;p18"/>
            <p:cNvSpPr/>
            <p:nvPr/>
          </p:nvSpPr>
          <p:spPr>
            <a:xfrm>
              <a:off x="59436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1" name="Google Shape;1181;p18"/>
            <p:cNvSpPr/>
            <p:nvPr/>
          </p:nvSpPr>
          <p:spPr>
            <a:xfrm>
              <a:off x="59436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2" name="Google Shape;1182;p18"/>
            <p:cNvSpPr/>
            <p:nvPr/>
          </p:nvSpPr>
          <p:spPr>
            <a:xfrm>
              <a:off x="59436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3" name="Google Shape;1183;p18"/>
            <p:cNvSpPr/>
            <p:nvPr/>
          </p:nvSpPr>
          <p:spPr>
            <a:xfrm>
              <a:off x="59436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4" name="Google Shape;1184;p18"/>
            <p:cNvSpPr/>
            <p:nvPr/>
          </p:nvSpPr>
          <p:spPr>
            <a:xfrm>
              <a:off x="59436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5" name="Google Shape;1185;p18"/>
            <p:cNvSpPr/>
            <p:nvPr/>
          </p:nvSpPr>
          <p:spPr>
            <a:xfrm>
              <a:off x="59436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6" name="Google Shape;1186;p18"/>
            <p:cNvSpPr/>
            <p:nvPr/>
          </p:nvSpPr>
          <p:spPr>
            <a:xfrm>
              <a:off x="59436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7" name="Google Shape;1187;p18"/>
            <p:cNvSpPr/>
            <p:nvPr/>
          </p:nvSpPr>
          <p:spPr>
            <a:xfrm>
              <a:off x="18288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8" name="Google Shape;1188;p18"/>
            <p:cNvSpPr/>
            <p:nvPr/>
          </p:nvSpPr>
          <p:spPr>
            <a:xfrm>
              <a:off x="18288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9" name="Google Shape;1189;p18"/>
            <p:cNvSpPr/>
            <p:nvPr/>
          </p:nvSpPr>
          <p:spPr>
            <a:xfrm>
              <a:off x="18288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0" name="Google Shape;1190;p18"/>
            <p:cNvSpPr/>
            <p:nvPr/>
          </p:nvSpPr>
          <p:spPr>
            <a:xfrm>
              <a:off x="18288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1" name="Google Shape;1191;p18"/>
            <p:cNvSpPr/>
            <p:nvPr/>
          </p:nvSpPr>
          <p:spPr>
            <a:xfrm>
              <a:off x="18288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2" name="Google Shape;1192;p18"/>
            <p:cNvSpPr/>
            <p:nvPr/>
          </p:nvSpPr>
          <p:spPr>
            <a:xfrm>
              <a:off x="18288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3" name="Google Shape;1193;p18"/>
            <p:cNvSpPr/>
            <p:nvPr/>
          </p:nvSpPr>
          <p:spPr>
            <a:xfrm>
              <a:off x="18288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4" name="Google Shape;1194;p18"/>
            <p:cNvSpPr/>
            <p:nvPr/>
          </p:nvSpPr>
          <p:spPr>
            <a:xfrm>
              <a:off x="18288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5" name="Google Shape;1195;p18"/>
            <p:cNvSpPr/>
            <p:nvPr/>
          </p:nvSpPr>
          <p:spPr>
            <a:xfrm>
              <a:off x="18288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6" name="Google Shape;1196;p18"/>
            <p:cNvSpPr/>
            <p:nvPr/>
          </p:nvSpPr>
          <p:spPr>
            <a:xfrm>
              <a:off x="18288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7" name="Google Shape;1197;p18"/>
            <p:cNvSpPr/>
            <p:nvPr/>
          </p:nvSpPr>
          <p:spPr>
            <a:xfrm>
              <a:off x="18288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8" name="Google Shape;1198;p18"/>
            <p:cNvSpPr/>
            <p:nvPr/>
          </p:nvSpPr>
          <p:spPr>
            <a:xfrm>
              <a:off x="18288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9" name="Google Shape;1199;p18"/>
            <p:cNvSpPr/>
            <p:nvPr/>
          </p:nvSpPr>
          <p:spPr>
            <a:xfrm>
              <a:off x="18288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0" name="Google Shape;1200;p18"/>
            <p:cNvSpPr/>
            <p:nvPr/>
          </p:nvSpPr>
          <p:spPr>
            <a:xfrm>
              <a:off x="18288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1" name="Google Shape;1201;p18"/>
            <p:cNvSpPr/>
            <p:nvPr/>
          </p:nvSpPr>
          <p:spPr>
            <a:xfrm>
              <a:off x="18288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2" name="Google Shape;1202;p18"/>
            <p:cNvSpPr/>
            <p:nvPr/>
          </p:nvSpPr>
          <p:spPr>
            <a:xfrm>
              <a:off x="18288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3" name="Google Shape;1203;p18"/>
            <p:cNvSpPr/>
            <p:nvPr/>
          </p:nvSpPr>
          <p:spPr>
            <a:xfrm>
              <a:off x="18288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4" name="Google Shape;1204;p18"/>
            <p:cNvSpPr/>
            <p:nvPr/>
          </p:nvSpPr>
          <p:spPr>
            <a:xfrm>
              <a:off x="18288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5" name="Google Shape;1205;p18"/>
            <p:cNvSpPr/>
            <p:nvPr/>
          </p:nvSpPr>
          <p:spPr>
            <a:xfrm>
              <a:off x="18288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6" name="Google Shape;1206;p18"/>
            <p:cNvSpPr/>
            <p:nvPr/>
          </p:nvSpPr>
          <p:spPr>
            <a:xfrm>
              <a:off x="18288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7" name="Google Shape;1207;p18"/>
            <p:cNvSpPr/>
            <p:nvPr/>
          </p:nvSpPr>
          <p:spPr>
            <a:xfrm>
              <a:off x="18288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8" name="Google Shape;1208;p18"/>
            <p:cNvSpPr/>
            <p:nvPr/>
          </p:nvSpPr>
          <p:spPr>
            <a:xfrm>
              <a:off x="18288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9" name="Google Shape;1209;p18"/>
            <p:cNvSpPr/>
            <p:nvPr/>
          </p:nvSpPr>
          <p:spPr>
            <a:xfrm>
              <a:off x="18288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0" name="Google Shape;1210;p18"/>
            <p:cNvSpPr/>
            <p:nvPr/>
          </p:nvSpPr>
          <p:spPr>
            <a:xfrm>
              <a:off x="18288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1" name="Google Shape;1211;p18"/>
            <p:cNvSpPr/>
            <p:nvPr/>
          </p:nvSpPr>
          <p:spPr>
            <a:xfrm>
              <a:off x="59436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2" name="Google Shape;1212;p18"/>
            <p:cNvSpPr/>
            <p:nvPr/>
          </p:nvSpPr>
          <p:spPr>
            <a:xfrm>
              <a:off x="100584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3" name="Google Shape;1213;p18"/>
            <p:cNvSpPr/>
            <p:nvPr/>
          </p:nvSpPr>
          <p:spPr>
            <a:xfrm>
              <a:off x="100584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4" name="Google Shape;1214;p18"/>
            <p:cNvSpPr/>
            <p:nvPr/>
          </p:nvSpPr>
          <p:spPr>
            <a:xfrm>
              <a:off x="100584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5" name="Google Shape;1215;p18"/>
            <p:cNvSpPr/>
            <p:nvPr/>
          </p:nvSpPr>
          <p:spPr>
            <a:xfrm>
              <a:off x="100584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6" name="Google Shape;1216;p18"/>
            <p:cNvSpPr/>
            <p:nvPr/>
          </p:nvSpPr>
          <p:spPr>
            <a:xfrm>
              <a:off x="100584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7" name="Google Shape;1217;p18"/>
            <p:cNvSpPr/>
            <p:nvPr/>
          </p:nvSpPr>
          <p:spPr>
            <a:xfrm>
              <a:off x="100584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8" name="Google Shape;1218;p18"/>
            <p:cNvSpPr/>
            <p:nvPr/>
          </p:nvSpPr>
          <p:spPr>
            <a:xfrm>
              <a:off x="100584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9" name="Google Shape;1219;p18"/>
            <p:cNvSpPr/>
            <p:nvPr/>
          </p:nvSpPr>
          <p:spPr>
            <a:xfrm>
              <a:off x="100584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0" name="Google Shape;1220;p18"/>
            <p:cNvSpPr/>
            <p:nvPr/>
          </p:nvSpPr>
          <p:spPr>
            <a:xfrm>
              <a:off x="100584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1" name="Google Shape;1221;p18"/>
            <p:cNvSpPr/>
            <p:nvPr/>
          </p:nvSpPr>
          <p:spPr>
            <a:xfrm>
              <a:off x="100584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2" name="Google Shape;1222;p18"/>
            <p:cNvSpPr/>
            <p:nvPr/>
          </p:nvSpPr>
          <p:spPr>
            <a:xfrm>
              <a:off x="100584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3" name="Google Shape;1223;p18"/>
            <p:cNvSpPr/>
            <p:nvPr/>
          </p:nvSpPr>
          <p:spPr>
            <a:xfrm>
              <a:off x="100584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4" name="Google Shape;1224;p18"/>
            <p:cNvSpPr/>
            <p:nvPr/>
          </p:nvSpPr>
          <p:spPr>
            <a:xfrm>
              <a:off x="100584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5" name="Google Shape;1225;p18"/>
            <p:cNvSpPr/>
            <p:nvPr/>
          </p:nvSpPr>
          <p:spPr>
            <a:xfrm>
              <a:off x="100584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6" name="Google Shape;1226;p18"/>
            <p:cNvSpPr/>
            <p:nvPr/>
          </p:nvSpPr>
          <p:spPr>
            <a:xfrm>
              <a:off x="100584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7" name="Google Shape;1227;p18"/>
            <p:cNvSpPr/>
            <p:nvPr/>
          </p:nvSpPr>
          <p:spPr>
            <a:xfrm>
              <a:off x="100584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8" name="Google Shape;1228;p18"/>
            <p:cNvSpPr/>
            <p:nvPr/>
          </p:nvSpPr>
          <p:spPr>
            <a:xfrm>
              <a:off x="100584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9" name="Google Shape;1229;p18"/>
            <p:cNvSpPr/>
            <p:nvPr/>
          </p:nvSpPr>
          <p:spPr>
            <a:xfrm>
              <a:off x="100584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30" name="Google Shape;1230;p18"/>
            <p:cNvSpPr/>
            <p:nvPr/>
          </p:nvSpPr>
          <p:spPr>
            <a:xfrm>
              <a:off x="100584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31" name="Google Shape;1231;p18"/>
            <p:cNvSpPr/>
            <p:nvPr/>
          </p:nvSpPr>
          <p:spPr>
            <a:xfrm>
              <a:off x="100584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32" name="Google Shape;1232;p18"/>
            <p:cNvSpPr/>
            <p:nvPr/>
          </p:nvSpPr>
          <p:spPr>
            <a:xfrm>
              <a:off x="100584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33" name="Google Shape;1233;p18"/>
            <p:cNvSpPr/>
            <p:nvPr/>
          </p:nvSpPr>
          <p:spPr>
            <a:xfrm>
              <a:off x="100584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34" name="Google Shape;1234;p18"/>
            <p:cNvSpPr/>
            <p:nvPr/>
          </p:nvSpPr>
          <p:spPr>
            <a:xfrm>
              <a:off x="100584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35" name="Google Shape;1235;p18"/>
            <p:cNvSpPr/>
            <p:nvPr/>
          </p:nvSpPr>
          <p:spPr>
            <a:xfrm>
              <a:off x="100584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36" name="Google Shape;1236;p18"/>
            <p:cNvSpPr/>
            <p:nvPr/>
          </p:nvSpPr>
          <p:spPr>
            <a:xfrm>
              <a:off x="59436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237" name="Google Shape;1237;p18"/>
          <p:cNvSpPr txBox="1"/>
          <p:nvPr>
            <p:ph idx="1" type="body"/>
          </p:nvPr>
        </p:nvSpPr>
        <p:spPr>
          <a:xfrm>
            <a:off x="777071" y="1072100"/>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1238" name="Google Shape;1238;p18"/>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239" name="Google Shape;1239;p18"/>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1240" name="Google Shape;1240;p18"/>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1">
  <p:cSld name="CUSTOM_6_1">
    <p:spTree>
      <p:nvGrpSpPr>
        <p:cNvPr id="1241" name="Shape 1241"/>
        <p:cNvGrpSpPr/>
        <p:nvPr/>
      </p:nvGrpSpPr>
      <p:grpSpPr>
        <a:xfrm>
          <a:off x="0" y="0"/>
          <a:ext cx="0" cy="0"/>
          <a:chOff x="0" y="0"/>
          <a:chExt cx="0" cy="0"/>
        </a:xfrm>
      </p:grpSpPr>
      <p:sp>
        <p:nvSpPr>
          <p:cNvPr id="1242" name="Google Shape;1242;p19"/>
          <p:cNvSpPr/>
          <p:nvPr/>
        </p:nvSpPr>
        <p:spPr>
          <a:xfrm>
            <a:off x="-100700" y="-12700"/>
            <a:ext cx="8985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grpSp>
        <p:nvGrpSpPr>
          <p:cNvPr id="1243" name="Google Shape;1243;p19"/>
          <p:cNvGrpSpPr/>
          <p:nvPr/>
        </p:nvGrpSpPr>
        <p:grpSpPr>
          <a:xfrm>
            <a:off x="54229" y="61983"/>
            <a:ext cx="596526" cy="4995284"/>
            <a:chOff x="182880" y="182880"/>
            <a:chExt cx="1097160" cy="9921120"/>
          </a:xfrm>
        </p:grpSpPr>
        <p:sp>
          <p:nvSpPr>
            <p:cNvPr id="1244" name="Google Shape;1244;p19"/>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45" name="Google Shape;1245;p19"/>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46" name="Google Shape;1246;p19"/>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47" name="Google Shape;1247;p19"/>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48" name="Google Shape;1248;p19"/>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249" name="Google Shape;1249;p19"/>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250" name="Google Shape;1250;p19"/>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251" name="Google Shape;1251;p19"/>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252" name="Google Shape;1252;p19"/>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253" name="Google Shape;1253;p19"/>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54" name="Google Shape;1254;p19"/>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55" name="Google Shape;1255;p19"/>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56" name="Google Shape;1256;p19"/>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57" name="Google Shape;1257;p19"/>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58" name="Google Shape;1258;p19"/>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59" name="Google Shape;1259;p19"/>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0" name="Google Shape;1260;p19"/>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1" name="Google Shape;1261;p19"/>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2" name="Google Shape;1262;p19"/>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3" name="Google Shape;1263;p19"/>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4" name="Google Shape;1264;p19"/>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5" name="Google Shape;1265;p19"/>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6" name="Google Shape;1266;p19"/>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7" name="Google Shape;1267;p19"/>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8" name="Google Shape;1268;p19"/>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9" name="Google Shape;1269;p19"/>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0" name="Google Shape;1270;p19"/>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1" name="Google Shape;1271;p19"/>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2" name="Google Shape;1272;p19"/>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3" name="Google Shape;1273;p19"/>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4" name="Google Shape;1274;p19"/>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5" name="Google Shape;1275;p19"/>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6" name="Google Shape;1276;p19"/>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7" name="Google Shape;1277;p19"/>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8" name="Google Shape;1278;p19"/>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9" name="Google Shape;1279;p19"/>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0" name="Google Shape;1280;p19"/>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1" name="Google Shape;1281;p19"/>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2" name="Google Shape;1282;p19"/>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3" name="Google Shape;1283;p19"/>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4" name="Google Shape;1284;p19"/>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5" name="Google Shape;1285;p19"/>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6" name="Google Shape;1286;p19"/>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7" name="Google Shape;1287;p19"/>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8" name="Google Shape;1288;p19"/>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9" name="Google Shape;1289;p19"/>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0" name="Google Shape;1290;p19"/>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1" name="Google Shape;1291;p19"/>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2" name="Google Shape;1292;p19"/>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3" name="Google Shape;1293;p19"/>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4" name="Google Shape;1294;p19"/>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5" name="Google Shape;1295;p19"/>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6" name="Google Shape;1296;p19"/>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7" name="Google Shape;1297;p19"/>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8" name="Google Shape;1298;p19"/>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9" name="Google Shape;1299;p19"/>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0" name="Google Shape;1300;p19"/>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1" name="Google Shape;1301;p19"/>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2" name="Google Shape;1302;p19"/>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3" name="Google Shape;1303;p19"/>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4" name="Google Shape;1304;p19"/>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5" name="Google Shape;1305;p19"/>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6" name="Google Shape;1306;p19"/>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7" name="Google Shape;1307;p19"/>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8" name="Google Shape;1308;p19"/>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9" name="Google Shape;1309;p19"/>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10" name="Google Shape;1310;p19"/>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11" name="Google Shape;1311;p19"/>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12" name="Google Shape;1312;p19"/>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13" name="Google Shape;1313;p19"/>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14" name="Google Shape;1314;p19"/>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15" name="Google Shape;1315;p19"/>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cxnSp>
        <p:nvCxnSpPr>
          <p:cNvPr id="1316" name="Google Shape;1316;p19"/>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1317" name="Google Shape;1317;p19"/>
          <p:cNvSpPr txBox="1"/>
          <p:nvPr>
            <p:ph idx="1" type="body"/>
          </p:nvPr>
        </p:nvSpPr>
        <p:spPr>
          <a:xfrm>
            <a:off x="916100" y="1939950"/>
            <a:ext cx="61611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indent="-279400" lvl="1" marL="914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2pPr>
            <a:lvl3pPr indent="-279400" lvl="2" marL="1371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3pPr>
            <a:lvl4pPr indent="-279400" lvl="3" marL="1828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4pPr>
            <a:lvl5pPr indent="-279400" lvl="4" marL="22860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5pPr>
            <a:lvl6pPr indent="-279400" lvl="5" marL="27432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6pPr>
            <a:lvl7pPr indent="-279400" lvl="6" marL="3200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7pPr>
            <a:lvl8pPr indent="-279400" lvl="7" marL="3657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8pPr>
            <a:lvl9pPr indent="-279400" lvl="8" marL="4114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9pPr>
          </a:lstStyle>
          <a:p/>
        </p:txBody>
      </p:sp>
      <p:sp>
        <p:nvSpPr>
          <p:cNvPr id="1318" name="Google Shape;1318;p19"/>
          <p:cNvSpPr txBox="1"/>
          <p:nvPr>
            <p:ph idx="2" type="subTitle"/>
          </p:nvPr>
        </p:nvSpPr>
        <p:spPr>
          <a:xfrm>
            <a:off x="8740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12A55"/>
              </a:buClr>
              <a:buSzPts val="1800"/>
              <a:buFont typeface="Inter"/>
              <a:buNone/>
              <a:defRPr b="1">
                <a:solidFill>
                  <a:srgbClr val="E12A55"/>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1319" name="Google Shape;1319;p19"/>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320" name="Google Shape;1320;p19"/>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1321" name="Google Shape;1321;p19"/>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1 1">
  <p:cSld name="CUSTOM_6_1_1">
    <p:spTree>
      <p:nvGrpSpPr>
        <p:cNvPr id="1322" name="Shape 1322"/>
        <p:cNvGrpSpPr/>
        <p:nvPr/>
      </p:nvGrpSpPr>
      <p:grpSpPr>
        <a:xfrm>
          <a:off x="0" y="0"/>
          <a:ext cx="0" cy="0"/>
          <a:chOff x="0" y="0"/>
          <a:chExt cx="0" cy="0"/>
        </a:xfrm>
      </p:grpSpPr>
      <p:sp>
        <p:nvSpPr>
          <p:cNvPr id="1323" name="Google Shape;1323;p20"/>
          <p:cNvSpPr/>
          <p:nvPr/>
        </p:nvSpPr>
        <p:spPr>
          <a:xfrm>
            <a:off x="0" y="-12700"/>
            <a:ext cx="3405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grpSp>
        <p:nvGrpSpPr>
          <p:cNvPr id="1324" name="Google Shape;1324;p20"/>
          <p:cNvGrpSpPr/>
          <p:nvPr/>
        </p:nvGrpSpPr>
        <p:grpSpPr>
          <a:xfrm>
            <a:off x="95710" y="74108"/>
            <a:ext cx="149083" cy="4995284"/>
            <a:chOff x="1005840" y="182880"/>
            <a:chExt cx="274200" cy="9921120"/>
          </a:xfrm>
        </p:grpSpPr>
        <p:sp>
          <p:nvSpPr>
            <p:cNvPr id="1325" name="Google Shape;1325;p20"/>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26" name="Google Shape;1326;p20"/>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27" name="Google Shape;1327;p20"/>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28" name="Google Shape;1328;p20"/>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29" name="Google Shape;1329;p20"/>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0" name="Google Shape;1330;p20"/>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1" name="Google Shape;1331;p20"/>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2" name="Google Shape;1332;p20"/>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3" name="Google Shape;1333;p20"/>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4" name="Google Shape;1334;p20"/>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5" name="Google Shape;1335;p20"/>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6" name="Google Shape;1336;p20"/>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7" name="Google Shape;1337;p20"/>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8" name="Google Shape;1338;p20"/>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9" name="Google Shape;1339;p20"/>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0" name="Google Shape;1340;p20"/>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1" name="Google Shape;1341;p20"/>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2" name="Google Shape;1342;p20"/>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3" name="Google Shape;1343;p20"/>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4" name="Google Shape;1344;p20"/>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5" name="Google Shape;1345;p20"/>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6" name="Google Shape;1346;p20"/>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7" name="Google Shape;1347;p20"/>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8" name="Google Shape;1348;p20"/>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cxnSp>
        <p:nvCxnSpPr>
          <p:cNvPr id="1349" name="Google Shape;1349;p20"/>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1350" name="Google Shape;1350;p20"/>
          <p:cNvSpPr txBox="1"/>
          <p:nvPr>
            <p:ph idx="1" type="body"/>
          </p:nvPr>
        </p:nvSpPr>
        <p:spPr>
          <a:xfrm>
            <a:off x="569250" y="1939950"/>
            <a:ext cx="61611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indent="-279400" lvl="1" marL="914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2pPr>
            <a:lvl3pPr indent="-279400" lvl="2" marL="1371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3pPr>
            <a:lvl4pPr indent="-279400" lvl="3" marL="1828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4pPr>
            <a:lvl5pPr indent="-279400" lvl="4" marL="22860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5pPr>
            <a:lvl6pPr indent="-279400" lvl="5" marL="27432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6pPr>
            <a:lvl7pPr indent="-279400" lvl="6" marL="3200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7pPr>
            <a:lvl8pPr indent="-279400" lvl="7" marL="3657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8pPr>
            <a:lvl9pPr indent="-279400" lvl="8" marL="4114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9pPr>
          </a:lstStyle>
          <a:p/>
        </p:txBody>
      </p:sp>
      <p:sp>
        <p:nvSpPr>
          <p:cNvPr id="1351" name="Google Shape;1351;p20"/>
          <p:cNvSpPr txBox="1"/>
          <p:nvPr>
            <p:ph idx="2" type="subTitle"/>
          </p:nvPr>
        </p:nvSpPr>
        <p:spPr>
          <a:xfrm>
            <a:off x="569250" y="1171525"/>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12A55"/>
              </a:buClr>
              <a:buSzPts val="1800"/>
              <a:buFont typeface="Inter"/>
              <a:buNone/>
              <a:defRPr b="1">
                <a:solidFill>
                  <a:srgbClr val="E12A55"/>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1352" name="Google Shape;1352;p20"/>
          <p:cNvSpPr txBox="1"/>
          <p:nvPr>
            <p:ph type="title"/>
          </p:nvPr>
        </p:nvSpPr>
        <p:spPr>
          <a:xfrm>
            <a:off x="5692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353" name="Google Shape;1353;p20"/>
          <p:cNvCxnSpPr/>
          <p:nvPr/>
        </p:nvCxnSpPr>
        <p:spPr>
          <a:xfrm>
            <a:off x="7216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1354" name="Google Shape;1354;p20"/>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rgbClr val="0F6D76"/>
            </a:gs>
            <a:gs pos="34000">
              <a:srgbClr val="08373C"/>
            </a:gs>
            <a:gs pos="100000">
              <a:srgbClr val="010101"/>
            </a:gs>
          </a:gsLst>
          <a:path path="circle">
            <a:fillToRect l="100%" t="100%"/>
          </a:path>
          <a:tileRect b="-100%" r="-100%"/>
        </a:gradFill>
      </p:bgPr>
    </p:bg>
    <p:spTree>
      <p:nvGrpSpPr>
        <p:cNvPr id="93" name="Shape 93"/>
        <p:cNvGrpSpPr/>
        <p:nvPr/>
      </p:nvGrpSpPr>
      <p:grpSpPr>
        <a:xfrm>
          <a:off x="0" y="0"/>
          <a:ext cx="0" cy="0"/>
          <a:chOff x="0" y="0"/>
          <a:chExt cx="0" cy="0"/>
        </a:xfrm>
      </p:grpSpPr>
      <p:sp>
        <p:nvSpPr>
          <p:cNvPr id="94" name="Google Shape;9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5" name="Google Shape;95;p3"/>
          <p:cNvPicPr preferRelativeResize="0"/>
          <p:nvPr/>
        </p:nvPicPr>
        <p:blipFill>
          <a:blip r:embed="rId2">
            <a:alphaModFix/>
          </a:blip>
          <a:stretch>
            <a:fillRect/>
          </a:stretch>
        </p:blipFill>
        <p:spPr>
          <a:xfrm>
            <a:off x="1071500" y="571100"/>
            <a:ext cx="1601576" cy="389000"/>
          </a:xfrm>
          <a:prstGeom prst="rect">
            <a:avLst/>
          </a:prstGeom>
          <a:noFill/>
          <a:ln>
            <a:noFill/>
          </a:ln>
        </p:spPr>
      </p:pic>
      <p:sp>
        <p:nvSpPr>
          <p:cNvPr id="96" name="Google Shape;96;p3"/>
          <p:cNvSpPr txBox="1"/>
          <p:nvPr/>
        </p:nvSpPr>
        <p:spPr>
          <a:xfrm>
            <a:off x="995300" y="4206800"/>
            <a:ext cx="3075000" cy="3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Inter Medium"/>
                <a:ea typeface="Inter Medium"/>
                <a:cs typeface="Inter Medium"/>
                <a:sym typeface="Inter Medium"/>
              </a:rPr>
              <a:t>@GatherUp  |  GatherUp.com</a:t>
            </a:r>
            <a:endParaRPr>
              <a:solidFill>
                <a:srgbClr val="FFFFFF"/>
              </a:solidFill>
              <a:latin typeface="Inter Medium"/>
              <a:ea typeface="Inter Medium"/>
              <a:cs typeface="Inter Medium"/>
              <a:sym typeface="Inter Medium"/>
            </a:endParaRPr>
          </a:p>
          <a:p>
            <a:pPr indent="0" lvl="0" marL="0" rtl="0" algn="l">
              <a:lnSpc>
                <a:spcPct val="90000"/>
              </a:lnSpc>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97" name="Google Shape;97;p3"/>
          <p:cNvSpPr txBox="1"/>
          <p:nvPr>
            <p:ph type="title"/>
          </p:nvPr>
        </p:nvSpPr>
        <p:spPr>
          <a:xfrm>
            <a:off x="995300" y="1464975"/>
            <a:ext cx="4478400" cy="3891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600"/>
              <a:buFont typeface="Inter"/>
              <a:buNone/>
              <a:defRPr b="1" sz="1600">
                <a:solidFill>
                  <a:srgbClr val="F23769"/>
                </a:solidFill>
                <a:latin typeface="Inter"/>
                <a:ea typeface="Inter"/>
                <a:cs typeface="Inter"/>
                <a:sym typeface="Inter"/>
              </a:defRPr>
            </a:lvl1pPr>
            <a:lvl2pPr lvl="1"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2pPr>
            <a:lvl3pPr lvl="2"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3pPr>
            <a:lvl4pPr lvl="3"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4pPr>
            <a:lvl5pPr lvl="4"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5pPr>
            <a:lvl6pPr lvl="5"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6pPr>
            <a:lvl7pPr lvl="6"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7pPr>
            <a:lvl8pPr lvl="7"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8pPr>
            <a:lvl9pPr lvl="8"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9pPr>
          </a:lstStyle>
          <a:p/>
        </p:txBody>
      </p:sp>
      <p:sp>
        <p:nvSpPr>
          <p:cNvPr id="98" name="Google Shape;98;p3"/>
          <p:cNvSpPr txBox="1"/>
          <p:nvPr>
            <p:ph idx="1" type="subTitle"/>
          </p:nvPr>
        </p:nvSpPr>
        <p:spPr>
          <a:xfrm>
            <a:off x="995300" y="1854075"/>
            <a:ext cx="44784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99" name="Google Shape;99;p3"/>
          <p:cNvSpPr txBox="1"/>
          <p:nvPr>
            <p:ph idx="2" type="subTitle"/>
          </p:nvPr>
        </p:nvSpPr>
        <p:spPr>
          <a:xfrm>
            <a:off x="995300" y="3398650"/>
            <a:ext cx="4478400" cy="6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600"/>
              <a:buFont typeface="Inter"/>
              <a:buNone/>
              <a:defRPr sz="16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100" name="Google Shape;100;p3"/>
          <p:cNvSpPr/>
          <p:nvPr/>
        </p:nvSpPr>
        <p:spPr>
          <a:xfrm rot="-1505145">
            <a:off x="16073776" y="9556584"/>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nvGrpSpPr>
          <p:cNvPr id="101" name="Google Shape;101;p3"/>
          <p:cNvGrpSpPr/>
          <p:nvPr/>
        </p:nvGrpSpPr>
        <p:grpSpPr>
          <a:xfrm>
            <a:off x="54229" y="61983"/>
            <a:ext cx="596526" cy="4995284"/>
            <a:chOff x="182880" y="182880"/>
            <a:chExt cx="1097160" cy="9921120"/>
          </a:xfrm>
        </p:grpSpPr>
        <p:sp>
          <p:nvSpPr>
            <p:cNvPr id="102" name="Google Shape;102;p3"/>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3" name="Google Shape;103;p3"/>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4" name="Google Shape;104;p3"/>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5" name="Google Shape;105;p3"/>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06" name="Google Shape;106;p3"/>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07" name="Google Shape;107;p3"/>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08" name="Google Shape;108;p3"/>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09" name="Google Shape;109;p3"/>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10" name="Google Shape;110;p3"/>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11" name="Google Shape;111;p3"/>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2" name="Google Shape;112;p3"/>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3" name="Google Shape;113;p3"/>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4" name="Google Shape;114;p3"/>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5" name="Google Shape;115;p3"/>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6" name="Google Shape;116;p3"/>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7" name="Google Shape;117;p3"/>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8" name="Google Shape;118;p3"/>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19" name="Google Shape;119;p3"/>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0" name="Google Shape;120;p3"/>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1" name="Google Shape;121;p3"/>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2" name="Google Shape;122;p3"/>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3" name="Google Shape;123;p3"/>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4" name="Google Shape;124;p3"/>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5" name="Google Shape;125;p3"/>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6" name="Google Shape;126;p3"/>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7" name="Google Shape;127;p3"/>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8" name="Google Shape;128;p3"/>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29" name="Google Shape;129;p3"/>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0" name="Google Shape;130;p3"/>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1" name="Google Shape;131;p3"/>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2" name="Google Shape;132;p3"/>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3" name="Google Shape;133;p3"/>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4" name="Google Shape;134;p3"/>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5" name="Google Shape;135;p3"/>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6" name="Google Shape;136;p3"/>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 name="Google Shape;137;p3"/>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 name="Google Shape;138;p3"/>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 name="Google Shape;139;p3"/>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 name="Google Shape;140;p3"/>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 name="Google Shape;141;p3"/>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 name="Google Shape;142;p3"/>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3" name="Google Shape;143;p3"/>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4" name="Google Shape;144;p3"/>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 name="Google Shape;145;p3"/>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 name="Google Shape;146;p3"/>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 name="Google Shape;147;p3"/>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 name="Google Shape;148;p3"/>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 name="Google Shape;149;p3"/>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 name="Google Shape;150;p3"/>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1" name="Google Shape;151;p3"/>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2" name="Google Shape;152;p3"/>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 name="Google Shape;153;p3"/>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 name="Google Shape;154;p3"/>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 name="Google Shape;155;p3"/>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 name="Google Shape;156;p3"/>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 name="Google Shape;157;p3"/>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 name="Google Shape;158;p3"/>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9" name="Google Shape;159;p3"/>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0" name="Google Shape;160;p3"/>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1" name="Google Shape;161;p3"/>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 name="Google Shape;162;p3"/>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 name="Google Shape;163;p3"/>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 name="Google Shape;164;p3"/>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 name="Google Shape;165;p3"/>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 name="Google Shape;166;p3"/>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 name="Google Shape;167;p3"/>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8" name="Google Shape;168;p3"/>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9" name="Google Shape;169;p3"/>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 name="Google Shape;170;p3"/>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 name="Google Shape;171;p3"/>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 name="Google Shape;172;p3"/>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 name="Google Shape;173;p3"/>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74" name="Google Shape;174;p3"/>
          <p:cNvSpPr/>
          <p:nvPr/>
        </p:nvSpPr>
        <p:spPr>
          <a:xfrm rot="-1505145">
            <a:off x="7126901" y="398010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 name="Google Shape;175;p3"/>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6" name="Google Shape;176;p3"/>
          <p:cNvSpPr/>
          <p:nvPr/>
        </p:nvSpPr>
        <p:spPr>
          <a:xfrm rot="-3509956">
            <a:off x="6947007" y="3917733"/>
            <a:ext cx="938739" cy="967234"/>
          </a:xfrm>
          <a:prstGeom prst="ellipse">
            <a:avLst/>
          </a:prstGeom>
          <a:gradFill>
            <a:gsLst>
              <a:gs pos="0">
                <a:srgbClr val="144444"/>
              </a:gs>
              <a:gs pos="82000">
                <a:srgbClr val="125051"/>
              </a:gs>
              <a:gs pos="100000">
                <a:schemeClr val="accent1"/>
              </a:gs>
            </a:gsLst>
            <a:lin ang="8100019"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Background">
  <p:cSld name="DATA Background">
    <p:bg>
      <p:bgPr>
        <a:blipFill>
          <a:blip r:embed="rId2">
            <a:alphaModFix/>
          </a:blip>
          <a:stretch>
            <a:fillRect/>
          </a:stretch>
        </a:blipFill>
      </p:bgPr>
    </p:bg>
    <p:spTree>
      <p:nvGrpSpPr>
        <p:cNvPr id="1355" name="Shape 1355"/>
        <p:cNvGrpSpPr/>
        <p:nvPr/>
      </p:nvGrpSpPr>
      <p:grpSpPr>
        <a:xfrm>
          <a:off x="0" y="0"/>
          <a:ext cx="0" cy="0"/>
          <a:chOff x="0" y="0"/>
          <a:chExt cx="0" cy="0"/>
        </a:xfrm>
      </p:grpSpPr>
      <p:grpSp>
        <p:nvGrpSpPr>
          <p:cNvPr id="1356" name="Google Shape;1356;p21"/>
          <p:cNvGrpSpPr/>
          <p:nvPr/>
        </p:nvGrpSpPr>
        <p:grpSpPr>
          <a:xfrm>
            <a:off x="54229" y="61983"/>
            <a:ext cx="596526" cy="4995284"/>
            <a:chOff x="182880" y="182880"/>
            <a:chExt cx="1097160" cy="9921120"/>
          </a:xfrm>
        </p:grpSpPr>
        <p:sp>
          <p:nvSpPr>
            <p:cNvPr id="1357" name="Google Shape;1357;p21"/>
            <p:cNvSpPr/>
            <p:nvPr/>
          </p:nvSpPr>
          <p:spPr>
            <a:xfrm>
              <a:off x="59436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58" name="Google Shape;1358;p21"/>
            <p:cNvSpPr/>
            <p:nvPr/>
          </p:nvSpPr>
          <p:spPr>
            <a:xfrm>
              <a:off x="59436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59" name="Google Shape;1359;p21"/>
            <p:cNvSpPr/>
            <p:nvPr/>
          </p:nvSpPr>
          <p:spPr>
            <a:xfrm>
              <a:off x="59436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60" name="Google Shape;1360;p21"/>
            <p:cNvSpPr/>
            <p:nvPr/>
          </p:nvSpPr>
          <p:spPr>
            <a:xfrm>
              <a:off x="59436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61" name="Google Shape;1361;p21"/>
            <p:cNvSpPr/>
            <p:nvPr/>
          </p:nvSpPr>
          <p:spPr>
            <a:xfrm>
              <a:off x="59436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362" name="Google Shape;1362;p21"/>
            <p:cNvSpPr/>
            <p:nvPr/>
          </p:nvSpPr>
          <p:spPr>
            <a:xfrm>
              <a:off x="59436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363" name="Google Shape;1363;p21"/>
            <p:cNvSpPr/>
            <p:nvPr/>
          </p:nvSpPr>
          <p:spPr>
            <a:xfrm>
              <a:off x="59436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364" name="Google Shape;1364;p21"/>
            <p:cNvSpPr/>
            <p:nvPr/>
          </p:nvSpPr>
          <p:spPr>
            <a:xfrm>
              <a:off x="59436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365" name="Google Shape;1365;p21"/>
            <p:cNvSpPr/>
            <p:nvPr/>
          </p:nvSpPr>
          <p:spPr>
            <a:xfrm>
              <a:off x="59436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366" name="Google Shape;1366;p21"/>
            <p:cNvSpPr/>
            <p:nvPr/>
          </p:nvSpPr>
          <p:spPr>
            <a:xfrm>
              <a:off x="59436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67" name="Google Shape;1367;p21"/>
            <p:cNvSpPr/>
            <p:nvPr/>
          </p:nvSpPr>
          <p:spPr>
            <a:xfrm>
              <a:off x="59436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68" name="Google Shape;1368;p21"/>
            <p:cNvSpPr/>
            <p:nvPr/>
          </p:nvSpPr>
          <p:spPr>
            <a:xfrm>
              <a:off x="59436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69" name="Google Shape;1369;p21"/>
            <p:cNvSpPr/>
            <p:nvPr/>
          </p:nvSpPr>
          <p:spPr>
            <a:xfrm>
              <a:off x="59436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0" name="Google Shape;1370;p21"/>
            <p:cNvSpPr/>
            <p:nvPr/>
          </p:nvSpPr>
          <p:spPr>
            <a:xfrm>
              <a:off x="59436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1" name="Google Shape;1371;p21"/>
            <p:cNvSpPr/>
            <p:nvPr/>
          </p:nvSpPr>
          <p:spPr>
            <a:xfrm>
              <a:off x="59436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2" name="Google Shape;1372;p21"/>
            <p:cNvSpPr/>
            <p:nvPr/>
          </p:nvSpPr>
          <p:spPr>
            <a:xfrm>
              <a:off x="59436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3" name="Google Shape;1373;p21"/>
            <p:cNvSpPr/>
            <p:nvPr/>
          </p:nvSpPr>
          <p:spPr>
            <a:xfrm>
              <a:off x="59436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4" name="Google Shape;1374;p21"/>
            <p:cNvSpPr/>
            <p:nvPr/>
          </p:nvSpPr>
          <p:spPr>
            <a:xfrm>
              <a:off x="59436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5" name="Google Shape;1375;p21"/>
            <p:cNvSpPr/>
            <p:nvPr/>
          </p:nvSpPr>
          <p:spPr>
            <a:xfrm>
              <a:off x="59436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6" name="Google Shape;1376;p21"/>
            <p:cNvSpPr/>
            <p:nvPr/>
          </p:nvSpPr>
          <p:spPr>
            <a:xfrm>
              <a:off x="59436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7" name="Google Shape;1377;p21"/>
            <p:cNvSpPr/>
            <p:nvPr/>
          </p:nvSpPr>
          <p:spPr>
            <a:xfrm>
              <a:off x="59436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8" name="Google Shape;1378;p21"/>
            <p:cNvSpPr/>
            <p:nvPr/>
          </p:nvSpPr>
          <p:spPr>
            <a:xfrm>
              <a:off x="59436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79" name="Google Shape;1379;p21"/>
            <p:cNvSpPr/>
            <p:nvPr/>
          </p:nvSpPr>
          <p:spPr>
            <a:xfrm>
              <a:off x="18288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0" name="Google Shape;1380;p21"/>
            <p:cNvSpPr/>
            <p:nvPr/>
          </p:nvSpPr>
          <p:spPr>
            <a:xfrm>
              <a:off x="18288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1" name="Google Shape;1381;p21"/>
            <p:cNvSpPr/>
            <p:nvPr/>
          </p:nvSpPr>
          <p:spPr>
            <a:xfrm>
              <a:off x="18288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2" name="Google Shape;1382;p21"/>
            <p:cNvSpPr/>
            <p:nvPr/>
          </p:nvSpPr>
          <p:spPr>
            <a:xfrm>
              <a:off x="18288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3" name="Google Shape;1383;p21"/>
            <p:cNvSpPr/>
            <p:nvPr/>
          </p:nvSpPr>
          <p:spPr>
            <a:xfrm>
              <a:off x="18288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4" name="Google Shape;1384;p21"/>
            <p:cNvSpPr/>
            <p:nvPr/>
          </p:nvSpPr>
          <p:spPr>
            <a:xfrm>
              <a:off x="18288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5" name="Google Shape;1385;p21"/>
            <p:cNvSpPr/>
            <p:nvPr/>
          </p:nvSpPr>
          <p:spPr>
            <a:xfrm>
              <a:off x="18288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6" name="Google Shape;1386;p21"/>
            <p:cNvSpPr/>
            <p:nvPr/>
          </p:nvSpPr>
          <p:spPr>
            <a:xfrm>
              <a:off x="18288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7" name="Google Shape;1387;p21"/>
            <p:cNvSpPr/>
            <p:nvPr/>
          </p:nvSpPr>
          <p:spPr>
            <a:xfrm>
              <a:off x="18288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8" name="Google Shape;1388;p21"/>
            <p:cNvSpPr/>
            <p:nvPr/>
          </p:nvSpPr>
          <p:spPr>
            <a:xfrm>
              <a:off x="18288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89" name="Google Shape;1389;p21"/>
            <p:cNvSpPr/>
            <p:nvPr/>
          </p:nvSpPr>
          <p:spPr>
            <a:xfrm>
              <a:off x="18288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0" name="Google Shape;1390;p21"/>
            <p:cNvSpPr/>
            <p:nvPr/>
          </p:nvSpPr>
          <p:spPr>
            <a:xfrm>
              <a:off x="18288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1" name="Google Shape;1391;p21"/>
            <p:cNvSpPr/>
            <p:nvPr/>
          </p:nvSpPr>
          <p:spPr>
            <a:xfrm>
              <a:off x="18288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2" name="Google Shape;1392;p21"/>
            <p:cNvSpPr/>
            <p:nvPr/>
          </p:nvSpPr>
          <p:spPr>
            <a:xfrm>
              <a:off x="18288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3" name="Google Shape;1393;p21"/>
            <p:cNvSpPr/>
            <p:nvPr/>
          </p:nvSpPr>
          <p:spPr>
            <a:xfrm>
              <a:off x="18288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4" name="Google Shape;1394;p21"/>
            <p:cNvSpPr/>
            <p:nvPr/>
          </p:nvSpPr>
          <p:spPr>
            <a:xfrm>
              <a:off x="18288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5" name="Google Shape;1395;p21"/>
            <p:cNvSpPr/>
            <p:nvPr/>
          </p:nvSpPr>
          <p:spPr>
            <a:xfrm>
              <a:off x="18288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6" name="Google Shape;1396;p21"/>
            <p:cNvSpPr/>
            <p:nvPr/>
          </p:nvSpPr>
          <p:spPr>
            <a:xfrm>
              <a:off x="18288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7" name="Google Shape;1397;p21"/>
            <p:cNvSpPr/>
            <p:nvPr/>
          </p:nvSpPr>
          <p:spPr>
            <a:xfrm>
              <a:off x="18288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8" name="Google Shape;1398;p21"/>
            <p:cNvSpPr/>
            <p:nvPr/>
          </p:nvSpPr>
          <p:spPr>
            <a:xfrm>
              <a:off x="18288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399" name="Google Shape;1399;p21"/>
            <p:cNvSpPr/>
            <p:nvPr/>
          </p:nvSpPr>
          <p:spPr>
            <a:xfrm>
              <a:off x="18288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0" name="Google Shape;1400;p21"/>
            <p:cNvSpPr/>
            <p:nvPr/>
          </p:nvSpPr>
          <p:spPr>
            <a:xfrm>
              <a:off x="18288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1" name="Google Shape;1401;p21"/>
            <p:cNvSpPr/>
            <p:nvPr/>
          </p:nvSpPr>
          <p:spPr>
            <a:xfrm>
              <a:off x="18288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2" name="Google Shape;1402;p21"/>
            <p:cNvSpPr/>
            <p:nvPr/>
          </p:nvSpPr>
          <p:spPr>
            <a:xfrm>
              <a:off x="18288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3" name="Google Shape;1403;p21"/>
            <p:cNvSpPr/>
            <p:nvPr/>
          </p:nvSpPr>
          <p:spPr>
            <a:xfrm>
              <a:off x="59436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4" name="Google Shape;1404;p21"/>
            <p:cNvSpPr/>
            <p:nvPr/>
          </p:nvSpPr>
          <p:spPr>
            <a:xfrm>
              <a:off x="100584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5" name="Google Shape;1405;p21"/>
            <p:cNvSpPr/>
            <p:nvPr/>
          </p:nvSpPr>
          <p:spPr>
            <a:xfrm>
              <a:off x="100584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6" name="Google Shape;1406;p21"/>
            <p:cNvSpPr/>
            <p:nvPr/>
          </p:nvSpPr>
          <p:spPr>
            <a:xfrm>
              <a:off x="100584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7" name="Google Shape;1407;p21"/>
            <p:cNvSpPr/>
            <p:nvPr/>
          </p:nvSpPr>
          <p:spPr>
            <a:xfrm>
              <a:off x="100584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8" name="Google Shape;1408;p21"/>
            <p:cNvSpPr/>
            <p:nvPr/>
          </p:nvSpPr>
          <p:spPr>
            <a:xfrm>
              <a:off x="100584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09" name="Google Shape;1409;p21"/>
            <p:cNvSpPr/>
            <p:nvPr/>
          </p:nvSpPr>
          <p:spPr>
            <a:xfrm>
              <a:off x="100584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0" name="Google Shape;1410;p21"/>
            <p:cNvSpPr/>
            <p:nvPr/>
          </p:nvSpPr>
          <p:spPr>
            <a:xfrm>
              <a:off x="100584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1" name="Google Shape;1411;p21"/>
            <p:cNvSpPr/>
            <p:nvPr/>
          </p:nvSpPr>
          <p:spPr>
            <a:xfrm>
              <a:off x="100584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2" name="Google Shape;1412;p21"/>
            <p:cNvSpPr/>
            <p:nvPr/>
          </p:nvSpPr>
          <p:spPr>
            <a:xfrm>
              <a:off x="100584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3" name="Google Shape;1413;p21"/>
            <p:cNvSpPr/>
            <p:nvPr/>
          </p:nvSpPr>
          <p:spPr>
            <a:xfrm>
              <a:off x="100584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4" name="Google Shape;1414;p21"/>
            <p:cNvSpPr/>
            <p:nvPr/>
          </p:nvSpPr>
          <p:spPr>
            <a:xfrm>
              <a:off x="100584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5" name="Google Shape;1415;p21"/>
            <p:cNvSpPr/>
            <p:nvPr/>
          </p:nvSpPr>
          <p:spPr>
            <a:xfrm>
              <a:off x="100584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6" name="Google Shape;1416;p21"/>
            <p:cNvSpPr/>
            <p:nvPr/>
          </p:nvSpPr>
          <p:spPr>
            <a:xfrm>
              <a:off x="100584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7" name="Google Shape;1417;p21"/>
            <p:cNvSpPr/>
            <p:nvPr/>
          </p:nvSpPr>
          <p:spPr>
            <a:xfrm>
              <a:off x="100584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8" name="Google Shape;1418;p21"/>
            <p:cNvSpPr/>
            <p:nvPr/>
          </p:nvSpPr>
          <p:spPr>
            <a:xfrm>
              <a:off x="100584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19" name="Google Shape;1419;p21"/>
            <p:cNvSpPr/>
            <p:nvPr/>
          </p:nvSpPr>
          <p:spPr>
            <a:xfrm>
              <a:off x="100584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0" name="Google Shape;1420;p21"/>
            <p:cNvSpPr/>
            <p:nvPr/>
          </p:nvSpPr>
          <p:spPr>
            <a:xfrm>
              <a:off x="100584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1" name="Google Shape;1421;p21"/>
            <p:cNvSpPr/>
            <p:nvPr/>
          </p:nvSpPr>
          <p:spPr>
            <a:xfrm>
              <a:off x="100584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2" name="Google Shape;1422;p21"/>
            <p:cNvSpPr/>
            <p:nvPr/>
          </p:nvSpPr>
          <p:spPr>
            <a:xfrm>
              <a:off x="100584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3" name="Google Shape;1423;p21"/>
            <p:cNvSpPr/>
            <p:nvPr/>
          </p:nvSpPr>
          <p:spPr>
            <a:xfrm>
              <a:off x="100584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4" name="Google Shape;1424;p21"/>
            <p:cNvSpPr/>
            <p:nvPr/>
          </p:nvSpPr>
          <p:spPr>
            <a:xfrm>
              <a:off x="100584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5" name="Google Shape;1425;p21"/>
            <p:cNvSpPr/>
            <p:nvPr/>
          </p:nvSpPr>
          <p:spPr>
            <a:xfrm>
              <a:off x="100584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6" name="Google Shape;1426;p21"/>
            <p:cNvSpPr/>
            <p:nvPr/>
          </p:nvSpPr>
          <p:spPr>
            <a:xfrm>
              <a:off x="100584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7" name="Google Shape;1427;p21"/>
            <p:cNvSpPr/>
            <p:nvPr/>
          </p:nvSpPr>
          <p:spPr>
            <a:xfrm>
              <a:off x="100584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28" name="Google Shape;1428;p21"/>
            <p:cNvSpPr/>
            <p:nvPr/>
          </p:nvSpPr>
          <p:spPr>
            <a:xfrm>
              <a:off x="59436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429" name="Google Shape;1429;p21"/>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430" name="Google Shape;1430;p21"/>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sp>
        <p:nvSpPr>
          <p:cNvPr id="1431" name="Google Shape;1431;p21"/>
          <p:cNvSpPr txBox="1"/>
          <p:nvPr>
            <p:ph idx="1" type="subTitle"/>
          </p:nvPr>
        </p:nvSpPr>
        <p:spPr>
          <a:xfrm>
            <a:off x="841745" y="1092200"/>
            <a:ext cx="4118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1432" name="Google Shape;1432;p21"/>
          <p:cNvSpPr txBox="1"/>
          <p:nvPr>
            <p:ph idx="2" type="body"/>
          </p:nvPr>
        </p:nvSpPr>
        <p:spPr>
          <a:xfrm>
            <a:off x="839545" y="1778350"/>
            <a:ext cx="4027200" cy="25653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chemeClr val="dk1"/>
              </a:buClr>
              <a:buSzPts val="1500"/>
              <a:buFont typeface="Inter"/>
              <a:buChar char="●"/>
              <a:defRPr sz="1500">
                <a:solidFill>
                  <a:schemeClr val="dk1"/>
                </a:solidFill>
                <a:latin typeface="Inter"/>
                <a:ea typeface="Inter"/>
                <a:cs typeface="Inter"/>
                <a:sym typeface="Inter"/>
              </a:defRPr>
            </a:lvl1pPr>
            <a:lvl2pPr indent="-298450" lvl="1" marL="914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2pPr>
            <a:lvl3pPr indent="-298450" lvl="2" marL="1371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3pPr>
            <a:lvl4pPr indent="-298450" lvl="3" marL="1828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4pPr>
            <a:lvl5pPr indent="-298450" lvl="4" marL="22860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5pPr>
            <a:lvl6pPr indent="-298450" lvl="5" marL="27432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6pPr>
            <a:lvl7pPr indent="-298450" lvl="6" marL="3200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7pPr>
            <a:lvl8pPr indent="-298450" lvl="7" marL="3657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8pPr>
            <a:lvl9pPr indent="-298450" lvl="8" marL="4114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9pPr>
          </a:lstStyle>
          <a:p/>
        </p:txBody>
      </p:sp>
      <p:pic>
        <p:nvPicPr>
          <p:cNvPr id="1433" name="Google Shape;1433;p21"/>
          <p:cNvPicPr preferRelativeResize="0"/>
          <p:nvPr/>
        </p:nvPicPr>
        <p:blipFill rotWithShape="1">
          <a:blip r:embed="rId3">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ontent">
  <p:cSld name="CUSTOM_3">
    <p:spTree>
      <p:nvGrpSpPr>
        <p:cNvPr id="1434" name="Shape 1434"/>
        <p:cNvGrpSpPr/>
        <p:nvPr/>
      </p:nvGrpSpPr>
      <p:grpSpPr>
        <a:xfrm>
          <a:off x="0" y="0"/>
          <a:ext cx="0" cy="0"/>
          <a:chOff x="0" y="0"/>
          <a:chExt cx="0" cy="0"/>
        </a:xfrm>
      </p:grpSpPr>
      <p:sp>
        <p:nvSpPr>
          <p:cNvPr id="1435" name="Google Shape;1435;p22"/>
          <p:cNvSpPr txBox="1"/>
          <p:nvPr>
            <p:ph idx="1" type="subTitle"/>
          </p:nvPr>
        </p:nvSpPr>
        <p:spPr>
          <a:xfrm>
            <a:off x="857245" y="1471775"/>
            <a:ext cx="4118400" cy="696000"/>
          </a:xfrm>
          <a:prstGeom prst="rect">
            <a:avLst/>
          </a:prstGeom>
        </p:spPr>
        <p:txBody>
          <a:bodyPr anchorCtr="0" anchor="t" bIns="91425" lIns="91425" spcFirstLastPara="1" rIns="91425" wrap="square" tIns="91425">
            <a:normAutofit/>
          </a:bodyPr>
          <a:lstStyle>
            <a:lvl1pPr lv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a:spcBef>
                <a:spcPts val="0"/>
              </a:spcBef>
              <a:spcAft>
                <a:spcPts val="0"/>
              </a:spcAft>
              <a:buSzPts val="1800"/>
              <a:buFont typeface="Inter"/>
              <a:buNone/>
              <a:defRPr sz="1800">
                <a:latin typeface="Inter"/>
                <a:ea typeface="Inter"/>
                <a:cs typeface="Inter"/>
                <a:sym typeface="Inter"/>
              </a:defRPr>
            </a:lvl2pPr>
            <a:lvl3pPr lvl="2">
              <a:spcBef>
                <a:spcPts val="0"/>
              </a:spcBef>
              <a:spcAft>
                <a:spcPts val="0"/>
              </a:spcAft>
              <a:buSzPts val="1800"/>
              <a:buFont typeface="Inter"/>
              <a:buNone/>
              <a:defRPr sz="1800">
                <a:latin typeface="Inter"/>
                <a:ea typeface="Inter"/>
                <a:cs typeface="Inter"/>
                <a:sym typeface="Inter"/>
              </a:defRPr>
            </a:lvl3pPr>
            <a:lvl4pPr lvl="3">
              <a:spcBef>
                <a:spcPts val="0"/>
              </a:spcBef>
              <a:spcAft>
                <a:spcPts val="0"/>
              </a:spcAft>
              <a:buSzPts val="1800"/>
              <a:buFont typeface="Inter"/>
              <a:buNone/>
              <a:defRPr sz="1800">
                <a:latin typeface="Inter"/>
                <a:ea typeface="Inter"/>
                <a:cs typeface="Inter"/>
                <a:sym typeface="Inter"/>
              </a:defRPr>
            </a:lvl4pPr>
            <a:lvl5pPr lvl="4">
              <a:spcBef>
                <a:spcPts val="0"/>
              </a:spcBef>
              <a:spcAft>
                <a:spcPts val="0"/>
              </a:spcAft>
              <a:buSzPts val="1800"/>
              <a:buFont typeface="Inter"/>
              <a:buNone/>
              <a:defRPr sz="1800">
                <a:latin typeface="Inter"/>
                <a:ea typeface="Inter"/>
                <a:cs typeface="Inter"/>
                <a:sym typeface="Inter"/>
              </a:defRPr>
            </a:lvl5pPr>
            <a:lvl6pPr lvl="5">
              <a:spcBef>
                <a:spcPts val="0"/>
              </a:spcBef>
              <a:spcAft>
                <a:spcPts val="0"/>
              </a:spcAft>
              <a:buSzPts val="1800"/>
              <a:buFont typeface="Inter"/>
              <a:buNone/>
              <a:defRPr sz="1800">
                <a:latin typeface="Inter"/>
                <a:ea typeface="Inter"/>
                <a:cs typeface="Inter"/>
                <a:sym typeface="Inter"/>
              </a:defRPr>
            </a:lvl6pPr>
            <a:lvl7pPr lvl="6">
              <a:spcBef>
                <a:spcPts val="0"/>
              </a:spcBef>
              <a:spcAft>
                <a:spcPts val="0"/>
              </a:spcAft>
              <a:buSzPts val="1800"/>
              <a:buFont typeface="Inter"/>
              <a:buNone/>
              <a:defRPr sz="1800">
                <a:latin typeface="Inter"/>
                <a:ea typeface="Inter"/>
                <a:cs typeface="Inter"/>
                <a:sym typeface="Inter"/>
              </a:defRPr>
            </a:lvl7pPr>
            <a:lvl8pPr lvl="7">
              <a:spcBef>
                <a:spcPts val="0"/>
              </a:spcBef>
              <a:spcAft>
                <a:spcPts val="0"/>
              </a:spcAft>
              <a:buSzPts val="1800"/>
              <a:buFont typeface="Inter"/>
              <a:buNone/>
              <a:defRPr sz="1800">
                <a:latin typeface="Inter"/>
                <a:ea typeface="Inter"/>
                <a:cs typeface="Inter"/>
                <a:sym typeface="Inter"/>
              </a:defRPr>
            </a:lvl8pPr>
            <a:lvl9pPr lvl="8">
              <a:spcBef>
                <a:spcPts val="0"/>
              </a:spcBef>
              <a:spcAft>
                <a:spcPts val="0"/>
              </a:spcAft>
              <a:buSzPts val="1800"/>
              <a:buFont typeface="Inter"/>
              <a:buNone/>
              <a:defRPr sz="1800">
                <a:latin typeface="Inter"/>
                <a:ea typeface="Inter"/>
                <a:cs typeface="Inter"/>
                <a:sym typeface="Inter"/>
              </a:defRPr>
            </a:lvl9pPr>
          </a:lstStyle>
          <a:p/>
        </p:txBody>
      </p:sp>
      <p:sp>
        <p:nvSpPr>
          <p:cNvPr id="1436" name="Google Shape;1436;p22"/>
          <p:cNvSpPr txBox="1"/>
          <p:nvPr>
            <p:ph idx="2" type="body"/>
          </p:nvPr>
        </p:nvSpPr>
        <p:spPr>
          <a:xfrm>
            <a:off x="855045" y="2157925"/>
            <a:ext cx="4027200" cy="25653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Inter"/>
              <a:buChar char="●"/>
              <a:defRPr sz="1500">
                <a:solidFill>
                  <a:schemeClr val="dk1"/>
                </a:solidFill>
                <a:latin typeface="Inter"/>
                <a:ea typeface="Inter"/>
                <a:cs typeface="Inter"/>
                <a:sym typeface="Inter"/>
              </a:defRPr>
            </a:lvl1pPr>
            <a:lvl2pPr indent="-298450" lvl="1" marL="91440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2pPr>
            <a:lvl3pPr indent="-298450" lvl="2" marL="137160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3pPr>
            <a:lvl4pPr indent="-298450" lvl="3" marL="182880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4pPr>
            <a:lvl5pPr indent="-298450" lvl="4" marL="228600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5pPr>
            <a:lvl6pPr indent="-298450" lvl="5" marL="274320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6pPr>
            <a:lvl7pPr indent="-298450" lvl="6" marL="320040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7pPr>
            <a:lvl8pPr indent="-298450" lvl="7" marL="365760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8pPr>
            <a:lvl9pPr indent="-298450" lvl="8" marL="411480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9pPr>
          </a:lstStyle>
          <a:p/>
        </p:txBody>
      </p:sp>
      <p:sp>
        <p:nvSpPr>
          <p:cNvPr id="1437" name="Google Shape;1437;p22"/>
          <p:cNvSpPr txBox="1"/>
          <p:nvPr>
            <p:ph type="title"/>
          </p:nvPr>
        </p:nvSpPr>
        <p:spPr>
          <a:xfrm>
            <a:off x="797850" y="363575"/>
            <a:ext cx="42372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438" name="Google Shape;1438;p22"/>
          <p:cNvCxnSpPr/>
          <p:nvPr/>
        </p:nvCxnSpPr>
        <p:spPr>
          <a:xfrm>
            <a:off x="919275" y="1471775"/>
            <a:ext cx="642900" cy="0"/>
          </a:xfrm>
          <a:prstGeom prst="straightConnector1">
            <a:avLst/>
          </a:prstGeom>
          <a:noFill/>
          <a:ln cap="flat" cmpd="sng" w="28575">
            <a:solidFill>
              <a:schemeClr val="dk1"/>
            </a:solidFill>
            <a:prstDash val="solid"/>
            <a:round/>
            <a:headEnd len="med" w="med" type="none"/>
            <a:tailEnd len="med" w="med" type="none"/>
          </a:ln>
        </p:spPr>
      </p:cxnSp>
      <p:grpSp>
        <p:nvGrpSpPr>
          <p:cNvPr id="1439" name="Google Shape;1439;p22"/>
          <p:cNvGrpSpPr/>
          <p:nvPr/>
        </p:nvGrpSpPr>
        <p:grpSpPr>
          <a:xfrm>
            <a:off x="54229" y="61983"/>
            <a:ext cx="596526" cy="4995284"/>
            <a:chOff x="182880" y="182880"/>
            <a:chExt cx="1097160" cy="9921120"/>
          </a:xfrm>
        </p:grpSpPr>
        <p:sp>
          <p:nvSpPr>
            <p:cNvPr id="1440" name="Google Shape;1440;p22"/>
            <p:cNvSpPr/>
            <p:nvPr/>
          </p:nvSpPr>
          <p:spPr>
            <a:xfrm>
              <a:off x="59436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41" name="Google Shape;1441;p22"/>
            <p:cNvSpPr/>
            <p:nvPr/>
          </p:nvSpPr>
          <p:spPr>
            <a:xfrm>
              <a:off x="59436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42" name="Google Shape;1442;p22"/>
            <p:cNvSpPr/>
            <p:nvPr/>
          </p:nvSpPr>
          <p:spPr>
            <a:xfrm>
              <a:off x="59436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43" name="Google Shape;1443;p22"/>
            <p:cNvSpPr/>
            <p:nvPr/>
          </p:nvSpPr>
          <p:spPr>
            <a:xfrm>
              <a:off x="59436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44" name="Google Shape;1444;p22"/>
            <p:cNvSpPr/>
            <p:nvPr/>
          </p:nvSpPr>
          <p:spPr>
            <a:xfrm>
              <a:off x="59436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445" name="Google Shape;1445;p22"/>
            <p:cNvSpPr/>
            <p:nvPr/>
          </p:nvSpPr>
          <p:spPr>
            <a:xfrm>
              <a:off x="59436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446" name="Google Shape;1446;p22"/>
            <p:cNvSpPr/>
            <p:nvPr/>
          </p:nvSpPr>
          <p:spPr>
            <a:xfrm>
              <a:off x="59436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447" name="Google Shape;1447;p22"/>
            <p:cNvSpPr/>
            <p:nvPr/>
          </p:nvSpPr>
          <p:spPr>
            <a:xfrm>
              <a:off x="59436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448" name="Google Shape;1448;p22"/>
            <p:cNvSpPr/>
            <p:nvPr/>
          </p:nvSpPr>
          <p:spPr>
            <a:xfrm>
              <a:off x="59436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449" name="Google Shape;1449;p22"/>
            <p:cNvSpPr/>
            <p:nvPr/>
          </p:nvSpPr>
          <p:spPr>
            <a:xfrm>
              <a:off x="59436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0" name="Google Shape;1450;p22"/>
            <p:cNvSpPr/>
            <p:nvPr/>
          </p:nvSpPr>
          <p:spPr>
            <a:xfrm>
              <a:off x="59436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1" name="Google Shape;1451;p22"/>
            <p:cNvSpPr/>
            <p:nvPr/>
          </p:nvSpPr>
          <p:spPr>
            <a:xfrm>
              <a:off x="59436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2" name="Google Shape;1452;p22"/>
            <p:cNvSpPr/>
            <p:nvPr/>
          </p:nvSpPr>
          <p:spPr>
            <a:xfrm>
              <a:off x="59436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3" name="Google Shape;1453;p22"/>
            <p:cNvSpPr/>
            <p:nvPr/>
          </p:nvSpPr>
          <p:spPr>
            <a:xfrm>
              <a:off x="59436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4" name="Google Shape;1454;p22"/>
            <p:cNvSpPr/>
            <p:nvPr/>
          </p:nvSpPr>
          <p:spPr>
            <a:xfrm>
              <a:off x="59436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5" name="Google Shape;1455;p22"/>
            <p:cNvSpPr/>
            <p:nvPr/>
          </p:nvSpPr>
          <p:spPr>
            <a:xfrm>
              <a:off x="59436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6" name="Google Shape;1456;p22"/>
            <p:cNvSpPr/>
            <p:nvPr/>
          </p:nvSpPr>
          <p:spPr>
            <a:xfrm>
              <a:off x="59436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7" name="Google Shape;1457;p22"/>
            <p:cNvSpPr/>
            <p:nvPr/>
          </p:nvSpPr>
          <p:spPr>
            <a:xfrm>
              <a:off x="59436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8" name="Google Shape;1458;p22"/>
            <p:cNvSpPr/>
            <p:nvPr/>
          </p:nvSpPr>
          <p:spPr>
            <a:xfrm>
              <a:off x="59436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59" name="Google Shape;1459;p22"/>
            <p:cNvSpPr/>
            <p:nvPr/>
          </p:nvSpPr>
          <p:spPr>
            <a:xfrm>
              <a:off x="59436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0" name="Google Shape;1460;p22"/>
            <p:cNvSpPr/>
            <p:nvPr/>
          </p:nvSpPr>
          <p:spPr>
            <a:xfrm>
              <a:off x="59436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1" name="Google Shape;1461;p22"/>
            <p:cNvSpPr/>
            <p:nvPr/>
          </p:nvSpPr>
          <p:spPr>
            <a:xfrm>
              <a:off x="59436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2" name="Google Shape;1462;p22"/>
            <p:cNvSpPr/>
            <p:nvPr/>
          </p:nvSpPr>
          <p:spPr>
            <a:xfrm>
              <a:off x="18288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3" name="Google Shape;1463;p22"/>
            <p:cNvSpPr/>
            <p:nvPr/>
          </p:nvSpPr>
          <p:spPr>
            <a:xfrm>
              <a:off x="18288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4" name="Google Shape;1464;p22"/>
            <p:cNvSpPr/>
            <p:nvPr/>
          </p:nvSpPr>
          <p:spPr>
            <a:xfrm>
              <a:off x="18288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5" name="Google Shape;1465;p22"/>
            <p:cNvSpPr/>
            <p:nvPr/>
          </p:nvSpPr>
          <p:spPr>
            <a:xfrm>
              <a:off x="18288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6" name="Google Shape;1466;p22"/>
            <p:cNvSpPr/>
            <p:nvPr/>
          </p:nvSpPr>
          <p:spPr>
            <a:xfrm>
              <a:off x="18288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7" name="Google Shape;1467;p22"/>
            <p:cNvSpPr/>
            <p:nvPr/>
          </p:nvSpPr>
          <p:spPr>
            <a:xfrm>
              <a:off x="18288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8" name="Google Shape;1468;p22"/>
            <p:cNvSpPr/>
            <p:nvPr/>
          </p:nvSpPr>
          <p:spPr>
            <a:xfrm>
              <a:off x="18288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69" name="Google Shape;1469;p22"/>
            <p:cNvSpPr/>
            <p:nvPr/>
          </p:nvSpPr>
          <p:spPr>
            <a:xfrm>
              <a:off x="18288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0" name="Google Shape;1470;p22"/>
            <p:cNvSpPr/>
            <p:nvPr/>
          </p:nvSpPr>
          <p:spPr>
            <a:xfrm>
              <a:off x="18288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1" name="Google Shape;1471;p22"/>
            <p:cNvSpPr/>
            <p:nvPr/>
          </p:nvSpPr>
          <p:spPr>
            <a:xfrm>
              <a:off x="18288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2" name="Google Shape;1472;p22"/>
            <p:cNvSpPr/>
            <p:nvPr/>
          </p:nvSpPr>
          <p:spPr>
            <a:xfrm>
              <a:off x="18288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3" name="Google Shape;1473;p22"/>
            <p:cNvSpPr/>
            <p:nvPr/>
          </p:nvSpPr>
          <p:spPr>
            <a:xfrm>
              <a:off x="18288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4" name="Google Shape;1474;p22"/>
            <p:cNvSpPr/>
            <p:nvPr/>
          </p:nvSpPr>
          <p:spPr>
            <a:xfrm>
              <a:off x="18288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5" name="Google Shape;1475;p22"/>
            <p:cNvSpPr/>
            <p:nvPr/>
          </p:nvSpPr>
          <p:spPr>
            <a:xfrm>
              <a:off x="18288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6" name="Google Shape;1476;p22"/>
            <p:cNvSpPr/>
            <p:nvPr/>
          </p:nvSpPr>
          <p:spPr>
            <a:xfrm>
              <a:off x="18288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7" name="Google Shape;1477;p22"/>
            <p:cNvSpPr/>
            <p:nvPr/>
          </p:nvSpPr>
          <p:spPr>
            <a:xfrm>
              <a:off x="18288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8" name="Google Shape;1478;p22"/>
            <p:cNvSpPr/>
            <p:nvPr/>
          </p:nvSpPr>
          <p:spPr>
            <a:xfrm>
              <a:off x="18288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79" name="Google Shape;1479;p22"/>
            <p:cNvSpPr/>
            <p:nvPr/>
          </p:nvSpPr>
          <p:spPr>
            <a:xfrm>
              <a:off x="18288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0" name="Google Shape;1480;p22"/>
            <p:cNvSpPr/>
            <p:nvPr/>
          </p:nvSpPr>
          <p:spPr>
            <a:xfrm>
              <a:off x="18288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1" name="Google Shape;1481;p22"/>
            <p:cNvSpPr/>
            <p:nvPr/>
          </p:nvSpPr>
          <p:spPr>
            <a:xfrm>
              <a:off x="18288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2" name="Google Shape;1482;p22"/>
            <p:cNvSpPr/>
            <p:nvPr/>
          </p:nvSpPr>
          <p:spPr>
            <a:xfrm>
              <a:off x="18288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3" name="Google Shape;1483;p22"/>
            <p:cNvSpPr/>
            <p:nvPr/>
          </p:nvSpPr>
          <p:spPr>
            <a:xfrm>
              <a:off x="18288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4" name="Google Shape;1484;p22"/>
            <p:cNvSpPr/>
            <p:nvPr/>
          </p:nvSpPr>
          <p:spPr>
            <a:xfrm>
              <a:off x="18288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5" name="Google Shape;1485;p22"/>
            <p:cNvSpPr/>
            <p:nvPr/>
          </p:nvSpPr>
          <p:spPr>
            <a:xfrm>
              <a:off x="18288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6" name="Google Shape;1486;p22"/>
            <p:cNvSpPr/>
            <p:nvPr/>
          </p:nvSpPr>
          <p:spPr>
            <a:xfrm>
              <a:off x="59436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7" name="Google Shape;1487;p22"/>
            <p:cNvSpPr/>
            <p:nvPr/>
          </p:nvSpPr>
          <p:spPr>
            <a:xfrm>
              <a:off x="100584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8" name="Google Shape;1488;p22"/>
            <p:cNvSpPr/>
            <p:nvPr/>
          </p:nvSpPr>
          <p:spPr>
            <a:xfrm>
              <a:off x="100584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89" name="Google Shape;1489;p22"/>
            <p:cNvSpPr/>
            <p:nvPr/>
          </p:nvSpPr>
          <p:spPr>
            <a:xfrm>
              <a:off x="100584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0" name="Google Shape;1490;p22"/>
            <p:cNvSpPr/>
            <p:nvPr/>
          </p:nvSpPr>
          <p:spPr>
            <a:xfrm>
              <a:off x="100584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1" name="Google Shape;1491;p22"/>
            <p:cNvSpPr/>
            <p:nvPr/>
          </p:nvSpPr>
          <p:spPr>
            <a:xfrm>
              <a:off x="100584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2" name="Google Shape;1492;p22"/>
            <p:cNvSpPr/>
            <p:nvPr/>
          </p:nvSpPr>
          <p:spPr>
            <a:xfrm>
              <a:off x="100584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3" name="Google Shape;1493;p22"/>
            <p:cNvSpPr/>
            <p:nvPr/>
          </p:nvSpPr>
          <p:spPr>
            <a:xfrm>
              <a:off x="100584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4" name="Google Shape;1494;p22"/>
            <p:cNvSpPr/>
            <p:nvPr/>
          </p:nvSpPr>
          <p:spPr>
            <a:xfrm>
              <a:off x="100584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5" name="Google Shape;1495;p22"/>
            <p:cNvSpPr/>
            <p:nvPr/>
          </p:nvSpPr>
          <p:spPr>
            <a:xfrm>
              <a:off x="100584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6" name="Google Shape;1496;p22"/>
            <p:cNvSpPr/>
            <p:nvPr/>
          </p:nvSpPr>
          <p:spPr>
            <a:xfrm>
              <a:off x="100584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7" name="Google Shape;1497;p22"/>
            <p:cNvSpPr/>
            <p:nvPr/>
          </p:nvSpPr>
          <p:spPr>
            <a:xfrm>
              <a:off x="100584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8" name="Google Shape;1498;p22"/>
            <p:cNvSpPr/>
            <p:nvPr/>
          </p:nvSpPr>
          <p:spPr>
            <a:xfrm>
              <a:off x="100584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499" name="Google Shape;1499;p22"/>
            <p:cNvSpPr/>
            <p:nvPr/>
          </p:nvSpPr>
          <p:spPr>
            <a:xfrm>
              <a:off x="100584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0" name="Google Shape;1500;p22"/>
            <p:cNvSpPr/>
            <p:nvPr/>
          </p:nvSpPr>
          <p:spPr>
            <a:xfrm>
              <a:off x="100584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1" name="Google Shape;1501;p22"/>
            <p:cNvSpPr/>
            <p:nvPr/>
          </p:nvSpPr>
          <p:spPr>
            <a:xfrm>
              <a:off x="100584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2" name="Google Shape;1502;p22"/>
            <p:cNvSpPr/>
            <p:nvPr/>
          </p:nvSpPr>
          <p:spPr>
            <a:xfrm>
              <a:off x="100584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3" name="Google Shape;1503;p22"/>
            <p:cNvSpPr/>
            <p:nvPr/>
          </p:nvSpPr>
          <p:spPr>
            <a:xfrm>
              <a:off x="100584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4" name="Google Shape;1504;p22"/>
            <p:cNvSpPr/>
            <p:nvPr/>
          </p:nvSpPr>
          <p:spPr>
            <a:xfrm>
              <a:off x="100584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5" name="Google Shape;1505;p22"/>
            <p:cNvSpPr/>
            <p:nvPr/>
          </p:nvSpPr>
          <p:spPr>
            <a:xfrm>
              <a:off x="100584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6" name="Google Shape;1506;p22"/>
            <p:cNvSpPr/>
            <p:nvPr/>
          </p:nvSpPr>
          <p:spPr>
            <a:xfrm>
              <a:off x="100584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7" name="Google Shape;1507;p22"/>
            <p:cNvSpPr/>
            <p:nvPr/>
          </p:nvSpPr>
          <p:spPr>
            <a:xfrm>
              <a:off x="100584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8" name="Google Shape;1508;p22"/>
            <p:cNvSpPr/>
            <p:nvPr/>
          </p:nvSpPr>
          <p:spPr>
            <a:xfrm>
              <a:off x="100584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09" name="Google Shape;1509;p22"/>
            <p:cNvSpPr/>
            <p:nvPr/>
          </p:nvSpPr>
          <p:spPr>
            <a:xfrm>
              <a:off x="100584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10" name="Google Shape;1510;p22"/>
            <p:cNvSpPr/>
            <p:nvPr/>
          </p:nvSpPr>
          <p:spPr>
            <a:xfrm>
              <a:off x="100584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11" name="Google Shape;1511;p22"/>
            <p:cNvSpPr/>
            <p:nvPr/>
          </p:nvSpPr>
          <p:spPr>
            <a:xfrm>
              <a:off x="59436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512" name="Google Shape;1512;p22"/>
          <p:cNvSpPr/>
          <p:nvPr>
            <p:ph idx="3" type="pic"/>
          </p:nvPr>
        </p:nvSpPr>
        <p:spPr>
          <a:xfrm>
            <a:off x="4998858" y="-75"/>
            <a:ext cx="4162200" cy="5143500"/>
          </a:xfrm>
          <a:prstGeom prst="rect">
            <a:avLst/>
          </a:prstGeom>
          <a:noFill/>
          <a:ln>
            <a:noFill/>
          </a:ln>
        </p:spPr>
      </p:sp>
      <p:pic>
        <p:nvPicPr>
          <p:cNvPr id="1513" name="Google Shape;1513;p22"/>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 1">
  <p:cSld name="CUSTOM_4">
    <p:spTree>
      <p:nvGrpSpPr>
        <p:cNvPr id="1514" name="Shape 1514"/>
        <p:cNvGrpSpPr/>
        <p:nvPr/>
      </p:nvGrpSpPr>
      <p:grpSpPr>
        <a:xfrm>
          <a:off x="0" y="0"/>
          <a:ext cx="0" cy="0"/>
          <a:chOff x="0" y="0"/>
          <a:chExt cx="0" cy="0"/>
        </a:xfrm>
      </p:grpSpPr>
      <p:pic>
        <p:nvPicPr>
          <p:cNvPr id="1515" name="Google Shape;1515;p23"/>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1516" name="Google Shape;1516;p23"/>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1517" name="Google Shape;1517;p23"/>
          <p:cNvSpPr txBox="1"/>
          <p:nvPr>
            <p:ph idx="1" type="subTitle"/>
          </p:nvPr>
        </p:nvSpPr>
        <p:spPr>
          <a:xfrm>
            <a:off x="797850" y="1059575"/>
            <a:ext cx="7924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1518" name="Google Shape;1518;p23"/>
          <p:cNvSpPr/>
          <p:nvPr>
            <p:ph idx="2" type="pic"/>
          </p:nvPr>
        </p:nvSpPr>
        <p:spPr>
          <a:xfrm>
            <a:off x="950250" y="2814075"/>
            <a:ext cx="8193900" cy="2329500"/>
          </a:xfrm>
          <a:prstGeom prst="rect">
            <a:avLst/>
          </a:prstGeom>
          <a:noFill/>
          <a:ln>
            <a:noFill/>
          </a:ln>
        </p:spPr>
      </p:sp>
      <p:cxnSp>
        <p:nvCxnSpPr>
          <p:cNvPr id="1519" name="Google Shape;1519;p23"/>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grpSp>
        <p:nvGrpSpPr>
          <p:cNvPr id="1520" name="Google Shape;1520;p23"/>
          <p:cNvGrpSpPr/>
          <p:nvPr/>
        </p:nvGrpSpPr>
        <p:grpSpPr>
          <a:xfrm>
            <a:off x="54229" y="61983"/>
            <a:ext cx="596526" cy="4995284"/>
            <a:chOff x="182880" y="182880"/>
            <a:chExt cx="1097160" cy="9921120"/>
          </a:xfrm>
        </p:grpSpPr>
        <p:sp>
          <p:nvSpPr>
            <p:cNvPr id="1521" name="Google Shape;1521;p23"/>
            <p:cNvSpPr/>
            <p:nvPr/>
          </p:nvSpPr>
          <p:spPr>
            <a:xfrm>
              <a:off x="59436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22" name="Google Shape;1522;p23"/>
            <p:cNvSpPr/>
            <p:nvPr/>
          </p:nvSpPr>
          <p:spPr>
            <a:xfrm>
              <a:off x="59436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23" name="Google Shape;1523;p23"/>
            <p:cNvSpPr/>
            <p:nvPr/>
          </p:nvSpPr>
          <p:spPr>
            <a:xfrm>
              <a:off x="59436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24" name="Google Shape;1524;p23"/>
            <p:cNvSpPr/>
            <p:nvPr/>
          </p:nvSpPr>
          <p:spPr>
            <a:xfrm>
              <a:off x="59436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25" name="Google Shape;1525;p23"/>
            <p:cNvSpPr/>
            <p:nvPr/>
          </p:nvSpPr>
          <p:spPr>
            <a:xfrm>
              <a:off x="59436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526" name="Google Shape;1526;p23"/>
            <p:cNvSpPr/>
            <p:nvPr/>
          </p:nvSpPr>
          <p:spPr>
            <a:xfrm>
              <a:off x="59436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527" name="Google Shape;1527;p23"/>
            <p:cNvSpPr/>
            <p:nvPr/>
          </p:nvSpPr>
          <p:spPr>
            <a:xfrm>
              <a:off x="59436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528" name="Google Shape;1528;p23"/>
            <p:cNvSpPr/>
            <p:nvPr/>
          </p:nvSpPr>
          <p:spPr>
            <a:xfrm>
              <a:off x="59436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529" name="Google Shape;1529;p23"/>
            <p:cNvSpPr/>
            <p:nvPr/>
          </p:nvSpPr>
          <p:spPr>
            <a:xfrm>
              <a:off x="59436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530" name="Google Shape;1530;p23"/>
            <p:cNvSpPr/>
            <p:nvPr/>
          </p:nvSpPr>
          <p:spPr>
            <a:xfrm>
              <a:off x="59436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1" name="Google Shape;1531;p23"/>
            <p:cNvSpPr/>
            <p:nvPr/>
          </p:nvSpPr>
          <p:spPr>
            <a:xfrm>
              <a:off x="59436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2" name="Google Shape;1532;p23"/>
            <p:cNvSpPr/>
            <p:nvPr/>
          </p:nvSpPr>
          <p:spPr>
            <a:xfrm>
              <a:off x="59436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3" name="Google Shape;1533;p23"/>
            <p:cNvSpPr/>
            <p:nvPr/>
          </p:nvSpPr>
          <p:spPr>
            <a:xfrm>
              <a:off x="59436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4" name="Google Shape;1534;p23"/>
            <p:cNvSpPr/>
            <p:nvPr/>
          </p:nvSpPr>
          <p:spPr>
            <a:xfrm>
              <a:off x="59436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5" name="Google Shape;1535;p23"/>
            <p:cNvSpPr/>
            <p:nvPr/>
          </p:nvSpPr>
          <p:spPr>
            <a:xfrm>
              <a:off x="59436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6" name="Google Shape;1536;p23"/>
            <p:cNvSpPr/>
            <p:nvPr/>
          </p:nvSpPr>
          <p:spPr>
            <a:xfrm>
              <a:off x="59436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7" name="Google Shape;1537;p23"/>
            <p:cNvSpPr/>
            <p:nvPr/>
          </p:nvSpPr>
          <p:spPr>
            <a:xfrm>
              <a:off x="59436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8" name="Google Shape;1538;p23"/>
            <p:cNvSpPr/>
            <p:nvPr/>
          </p:nvSpPr>
          <p:spPr>
            <a:xfrm>
              <a:off x="59436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39" name="Google Shape;1539;p23"/>
            <p:cNvSpPr/>
            <p:nvPr/>
          </p:nvSpPr>
          <p:spPr>
            <a:xfrm>
              <a:off x="59436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0" name="Google Shape;1540;p23"/>
            <p:cNvSpPr/>
            <p:nvPr/>
          </p:nvSpPr>
          <p:spPr>
            <a:xfrm>
              <a:off x="59436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1" name="Google Shape;1541;p23"/>
            <p:cNvSpPr/>
            <p:nvPr/>
          </p:nvSpPr>
          <p:spPr>
            <a:xfrm>
              <a:off x="59436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2" name="Google Shape;1542;p23"/>
            <p:cNvSpPr/>
            <p:nvPr/>
          </p:nvSpPr>
          <p:spPr>
            <a:xfrm>
              <a:off x="59436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3" name="Google Shape;1543;p23"/>
            <p:cNvSpPr/>
            <p:nvPr/>
          </p:nvSpPr>
          <p:spPr>
            <a:xfrm>
              <a:off x="18288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4" name="Google Shape;1544;p23"/>
            <p:cNvSpPr/>
            <p:nvPr/>
          </p:nvSpPr>
          <p:spPr>
            <a:xfrm>
              <a:off x="18288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5" name="Google Shape;1545;p23"/>
            <p:cNvSpPr/>
            <p:nvPr/>
          </p:nvSpPr>
          <p:spPr>
            <a:xfrm>
              <a:off x="18288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6" name="Google Shape;1546;p23"/>
            <p:cNvSpPr/>
            <p:nvPr/>
          </p:nvSpPr>
          <p:spPr>
            <a:xfrm>
              <a:off x="18288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7" name="Google Shape;1547;p23"/>
            <p:cNvSpPr/>
            <p:nvPr/>
          </p:nvSpPr>
          <p:spPr>
            <a:xfrm>
              <a:off x="18288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8" name="Google Shape;1548;p23"/>
            <p:cNvSpPr/>
            <p:nvPr/>
          </p:nvSpPr>
          <p:spPr>
            <a:xfrm>
              <a:off x="18288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49" name="Google Shape;1549;p23"/>
            <p:cNvSpPr/>
            <p:nvPr/>
          </p:nvSpPr>
          <p:spPr>
            <a:xfrm>
              <a:off x="18288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0" name="Google Shape;1550;p23"/>
            <p:cNvSpPr/>
            <p:nvPr/>
          </p:nvSpPr>
          <p:spPr>
            <a:xfrm>
              <a:off x="18288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1" name="Google Shape;1551;p23"/>
            <p:cNvSpPr/>
            <p:nvPr/>
          </p:nvSpPr>
          <p:spPr>
            <a:xfrm>
              <a:off x="18288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2" name="Google Shape;1552;p23"/>
            <p:cNvSpPr/>
            <p:nvPr/>
          </p:nvSpPr>
          <p:spPr>
            <a:xfrm>
              <a:off x="18288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3" name="Google Shape;1553;p23"/>
            <p:cNvSpPr/>
            <p:nvPr/>
          </p:nvSpPr>
          <p:spPr>
            <a:xfrm>
              <a:off x="18288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4" name="Google Shape;1554;p23"/>
            <p:cNvSpPr/>
            <p:nvPr/>
          </p:nvSpPr>
          <p:spPr>
            <a:xfrm>
              <a:off x="18288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5" name="Google Shape;1555;p23"/>
            <p:cNvSpPr/>
            <p:nvPr/>
          </p:nvSpPr>
          <p:spPr>
            <a:xfrm>
              <a:off x="18288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6" name="Google Shape;1556;p23"/>
            <p:cNvSpPr/>
            <p:nvPr/>
          </p:nvSpPr>
          <p:spPr>
            <a:xfrm>
              <a:off x="18288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7" name="Google Shape;1557;p23"/>
            <p:cNvSpPr/>
            <p:nvPr/>
          </p:nvSpPr>
          <p:spPr>
            <a:xfrm>
              <a:off x="18288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8" name="Google Shape;1558;p23"/>
            <p:cNvSpPr/>
            <p:nvPr/>
          </p:nvSpPr>
          <p:spPr>
            <a:xfrm>
              <a:off x="18288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59" name="Google Shape;1559;p23"/>
            <p:cNvSpPr/>
            <p:nvPr/>
          </p:nvSpPr>
          <p:spPr>
            <a:xfrm>
              <a:off x="18288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0" name="Google Shape;1560;p23"/>
            <p:cNvSpPr/>
            <p:nvPr/>
          </p:nvSpPr>
          <p:spPr>
            <a:xfrm>
              <a:off x="18288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1" name="Google Shape;1561;p23"/>
            <p:cNvSpPr/>
            <p:nvPr/>
          </p:nvSpPr>
          <p:spPr>
            <a:xfrm>
              <a:off x="18288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2" name="Google Shape;1562;p23"/>
            <p:cNvSpPr/>
            <p:nvPr/>
          </p:nvSpPr>
          <p:spPr>
            <a:xfrm>
              <a:off x="18288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3" name="Google Shape;1563;p23"/>
            <p:cNvSpPr/>
            <p:nvPr/>
          </p:nvSpPr>
          <p:spPr>
            <a:xfrm>
              <a:off x="18288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4" name="Google Shape;1564;p23"/>
            <p:cNvSpPr/>
            <p:nvPr/>
          </p:nvSpPr>
          <p:spPr>
            <a:xfrm>
              <a:off x="18288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5" name="Google Shape;1565;p23"/>
            <p:cNvSpPr/>
            <p:nvPr/>
          </p:nvSpPr>
          <p:spPr>
            <a:xfrm>
              <a:off x="18288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6" name="Google Shape;1566;p23"/>
            <p:cNvSpPr/>
            <p:nvPr/>
          </p:nvSpPr>
          <p:spPr>
            <a:xfrm>
              <a:off x="18288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7" name="Google Shape;1567;p23"/>
            <p:cNvSpPr/>
            <p:nvPr/>
          </p:nvSpPr>
          <p:spPr>
            <a:xfrm>
              <a:off x="59436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8" name="Google Shape;1568;p23"/>
            <p:cNvSpPr/>
            <p:nvPr/>
          </p:nvSpPr>
          <p:spPr>
            <a:xfrm>
              <a:off x="100584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69" name="Google Shape;1569;p23"/>
            <p:cNvSpPr/>
            <p:nvPr/>
          </p:nvSpPr>
          <p:spPr>
            <a:xfrm>
              <a:off x="1005840" y="60231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0" name="Google Shape;1570;p23"/>
            <p:cNvSpPr/>
            <p:nvPr/>
          </p:nvSpPr>
          <p:spPr>
            <a:xfrm>
              <a:off x="1005840" y="102174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1" name="Google Shape;1571;p23"/>
            <p:cNvSpPr/>
            <p:nvPr/>
          </p:nvSpPr>
          <p:spPr>
            <a:xfrm>
              <a:off x="1005840" y="144117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2" name="Google Shape;1572;p23"/>
            <p:cNvSpPr/>
            <p:nvPr/>
          </p:nvSpPr>
          <p:spPr>
            <a:xfrm>
              <a:off x="1005840" y="186060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3" name="Google Shape;1573;p23"/>
            <p:cNvSpPr/>
            <p:nvPr/>
          </p:nvSpPr>
          <p:spPr>
            <a:xfrm>
              <a:off x="1005840" y="228003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4" name="Google Shape;1574;p23"/>
            <p:cNvSpPr/>
            <p:nvPr/>
          </p:nvSpPr>
          <p:spPr>
            <a:xfrm>
              <a:off x="1005840" y="269946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5" name="Google Shape;1575;p23"/>
            <p:cNvSpPr/>
            <p:nvPr/>
          </p:nvSpPr>
          <p:spPr>
            <a:xfrm>
              <a:off x="1005840" y="311889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6" name="Google Shape;1576;p23"/>
            <p:cNvSpPr/>
            <p:nvPr/>
          </p:nvSpPr>
          <p:spPr>
            <a:xfrm>
              <a:off x="1005840" y="353832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7" name="Google Shape;1577;p23"/>
            <p:cNvSpPr/>
            <p:nvPr/>
          </p:nvSpPr>
          <p:spPr>
            <a:xfrm>
              <a:off x="1005840" y="395775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8" name="Google Shape;1578;p23"/>
            <p:cNvSpPr/>
            <p:nvPr/>
          </p:nvSpPr>
          <p:spPr>
            <a:xfrm>
              <a:off x="1005840" y="437719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79" name="Google Shape;1579;p23"/>
            <p:cNvSpPr/>
            <p:nvPr/>
          </p:nvSpPr>
          <p:spPr>
            <a:xfrm>
              <a:off x="1005840" y="479662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0" name="Google Shape;1580;p23"/>
            <p:cNvSpPr/>
            <p:nvPr/>
          </p:nvSpPr>
          <p:spPr>
            <a:xfrm>
              <a:off x="1005840" y="521605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1" name="Google Shape;1581;p23"/>
            <p:cNvSpPr/>
            <p:nvPr/>
          </p:nvSpPr>
          <p:spPr>
            <a:xfrm>
              <a:off x="1005840" y="5635483"/>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2" name="Google Shape;1582;p23"/>
            <p:cNvSpPr/>
            <p:nvPr/>
          </p:nvSpPr>
          <p:spPr>
            <a:xfrm>
              <a:off x="1005840" y="6054914"/>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3" name="Google Shape;1583;p23"/>
            <p:cNvSpPr/>
            <p:nvPr/>
          </p:nvSpPr>
          <p:spPr>
            <a:xfrm>
              <a:off x="1005840" y="6474345"/>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4" name="Google Shape;1584;p23"/>
            <p:cNvSpPr/>
            <p:nvPr/>
          </p:nvSpPr>
          <p:spPr>
            <a:xfrm>
              <a:off x="1005840" y="6893776"/>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5" name="Google Shape;1585;p23"/>
            <p:cNvSpPr/>
            <p:nvPr/>
          </p:nvSpPr>
          <p:spPr>
            <a:xfrm>
              <a:off x="1005840" y="7313207"/>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6" name="Google Shape;1586;p23"/>
            <p:cNvSpPr/>
            <p:nvPr/>
          </p:nvSpPr>
          <p:spPr>
            <a:xfrm>
              <a:off x="1005840" y="7732638"/>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7" name="Google Shape;1587;p23"/>
            <p:cNvSpPr/>
            <p:nvPr/>
          </p:nvSpPr>
          <p:spPr>
            <a:xfrm>
              <a:off x="1005840" y="8152069"/>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8" name="Google Shape;1588;p23"/>
            <p:cNvSpPr/>
            <p:nvPr/>
          </p:nvSpPr>
          <p:spPr>
            <a:xfrm>
              <a:off x="1005840" y="85715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89" name="Google Shape;1589;p23"/>
            <p:cNvSpPr/>
            <p:nvPr/>
          </p:nvSpPr>
          <p:spPr>
            <a:xfrm>
              <a:off x="1005840" y="8990931"/>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90" name="Google Shape;1590;p23"/>
            <p:cNvSpPr/>
            <p:nvPr/>
          </p:nvSpPr>
          <p:spPr>
            <a:xfrm>
              <a:off x="1005840" y="9410362"/>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91" name="Google Shape;1591;p23"/>
            <p:cNvSpPr/>
            <p:nvPr/>
          </p:nvSpPr>
          <p:spPr>
            <a:xfrm>
              <a:off x="1005840" y="982980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592" name="Google Shape;1592;p23"/>
            <p:cNvSpPr/>
            <p:nvPr/>
          </p:nvSpPr>
          <p:spPr>
            <a:xfrm>
              <a:off x="594360" y="182880"/>
              <a:ext cx="274200" cy="274200"/>
            </a:xfrm>
            <a:prstGeom prst="ellips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1593" name="Google Shape;1593;p23"/>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 2">
  <p:cSld name="CUSTOM_5">
    <p:bg>
      <p:bgPr>
        <a:solidFill>
          <a:schemeClr val="lt2"/>
        </a:solidFill>
      </p:bgPr>
    </p:bg>
    <p:spTree>
      <p:nvGrpSpPr>
        <p:cNvPr id="1594" name="Shape 1594"/>
        <p:cNvGrpSpPr/>
        <p:nvPr/>
      </p:nvGrpSpPr>
      <p:grpSpPr>
        <a:xfrm>
          <a:off x="0" y="0"/>
          <a:ext cx="0" cy="0"/>
          <a:chOff x="0" y="0"/>
          <a:chExt cx="0" cy="0"/>
        </a:xfrm>
      </p:grpSpPr>
      <p:sp>
        <p:nvSpPr>
          <p:cNvPr id="1595" name="Google Shape;1595;p24"/>
          <p:cNvSpPr/>
          <p:nvPr/>
        </p:nvSpPr>
        <p:spPr>
          <a:xfrm>
            <a:off x="-30900" y="3421275"/>
            <a:ext cx="9290700" cy="1722300"/>
          </a:xfrm>
          <a:prstGeom prst="rect">
            <a:avLst/>
          </a:prstGeom>
          <a:gradFill>
            <a:gsLst>
              <a:gs pos="0">
                <a:srgbClr val="0F6D76"/>
              </a:gs>
              <a:gs pos="100000">
                <a:srgbClr val="01010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6" name="Google Shape;1596;p24"/>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1597" name="Google Shape;1597;p24"/>
          <p:cNvSpPr txBox="1"/>
          <p:nvPr>
            <p:ph idx="1" type="subTitle"/>
          </p:nvPr>
        </p:nvSpPr>
        <p:spPr>
          <a:xfrm>
            <a:off x="950250" y="1238075"/>
            <a:ext cx="776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1598" name="Google Shape;1598;p24"/>
          <p:cNvSpPr/>
          <p:nvPr>
            <p:ph idx="2" type="pic"/>
          </p:nvPr>
        </p:nvSpPr>
        <p:spPr>
          <a:xfrm>
            <a:off x="833475" y="2427625"/>
            <a:ext cx="2364300" cy="2144400"/>
          </a:xfrm>
          <a:prstGeom prst="ellipse">
            <a:avLst/>
          </a:prstGeom>
          <a:noFill/>
          <a:ln>
            <a:noFill/>
          </a:ln>
        </p:spPr>
      </p:sp>
      <p:sp>
        <p:nvSpPr>
          <p:cNvPr id="1599" name="Google Shape;1599;p24"/>
          <p:cNvSpPr/>
          <p:nvPr>
            <p:ph idx="3" type="pic"/>
          </p:nvPr>
        </p:nvSpPr>
        <p:spPr>
          <a:xfrm>
            <a:off x="3390000" y="2427625"/>
            <a:ext cx="2364300" cy="2144400"/>
          </a:xfrm>
          <a:prstGeom prst="ellipse">
            <a:avLst/>
          </a:prstGeom>
          <a:noFill/>
          <a:ln>
            <a:noFill/>
          </a:ln>
        </p:spPr>
      </p:sp>
      <p:sp>
        <p:nvSpPr>
          <p:cNvPr id="1600" name="Google Shape;1600;p24"/>
          <p:cNvSpPr/>
          <p:nvPr>
            <p:ph idx="4" type="pic"/>
          </p:nvPr>
        </p:nvSpPr>
        <p:spPr>
          <a:xfrm>
            <a:off x="5946525" y="2427625"/>
            <a:ext cx="2364300" cy="2144400"/>
          </a:xfrm>
          <a:prstGeom prst="ellipse">
            <a:avLst/>
          </a:prstGeom>
          <a:noFill/>
          <a:ln>
            <a:noFill/>
          </a:ln>
        </p:spPr>
      </p:sp>
      <p:sp>
        <p:nvSpPr>
          <p:cNvPr id="1601" name="Google Shape;1601;p24"/>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602" name="Google Shape;1602;p24"/>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pink)">
  <p:cSld name="CUSTOM_9">
    <p:bg>
      <p:bgPr>
        <a:solidFill>
          <a:schemeClr val="lt2"/>
        </a:solidFill>
      </p:bgPr>
    </p:bg>
    <p:spTree>
      <p:nvGrpSpPr>
        <p:cNvPr id="1603" name="Shape 1603"/>
        <p:cNvGrpSpPr/>
        <p:nvPr/>
      </p:nvGrpSpPr>
      <p:grpSpPr>
        <a:xfrm>
          <a:off x="0" y="0"/>
          <a:ext cx="0" cy="0"/>
          <a:chOff x="0" y="0"/>
          <a:chExt cx="0" cy="0"/>
        </a:xfrm>
      </p:grpSpPr>
      <p:pic>
        <p:nvPicPr>
          <p:cNvPr id="1604" name="Google Shape;1604;p25"/>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1605" name="Google Shape;1605;p25"/>
          <p:cNvSpPr txBox="1"/>
          <p:nvPr>
            <p:ph idx="1" type="subTitle"/>
          </p:nvPr>
        </p:nvSpPr>
        <p:spPr>
          <a:xfrm>
            <a:off x="950250" y="1238075"/>
            <a:ext cx="425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2pPr>
            <a:lvl3pPr lvl="2"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3pPr>
            <a:lvl4pPr lvl="3"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4pPr>
            <a:lvl5pPr lvl="4"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5pPr>
            <a:lvl6pPr lvl="5"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6pPr>
            <a:lvl7pPr lvl="6"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7pPr>
            <a:lvl8pPr lvl="7"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8pPr>
            <a:lvl9pPr lvl="8"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9pPr>
          </a:lstStyle>
          <a:p/>
        </p:txBody>
      </p:sp>
      <p:sp>
        <p:nvSpPr>
          <p:cNvPr id="1606" name="Google Shape;1606;p25"/>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607" name="Google Shape;1607;p25"/>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sp>
        <p:nvSpPr>
          <p:cNvPr id="1608" name="Google Shape;1608;p25"/>
          <p:cNvSpPr/>
          <p:nvPr/>
        </p:nvSpPr>
        <p:spPr>
          <a:xfrm>
            <a:off x="1005841" y="2321526"/>
            <a:ext cx="8823959" cy="3507774"/>
          </a:xfrm>
          <a:custGeom>
            <a:rect b="b" l="l" r="r" t="t"/>
            <a:pathLst>
              <a:path extrusionOk="0" h="7015548" w="17647917">
                <a:moveTo>
                  <a:pt x="5627855" y="0"/>
                </a:moveTo>
                <a:lnTo>
                  <a:pt x="16898487" y="0"/>
                </a:lnTo>
                <a:cubicBezTo>
                  <a:pt x="17092749" y="0"/>
                  <a:pt x="17284711" y="9842"/>
                  <a:pt x="17473903" y="29056"/>
                </a:cubicBezTo>
                <a:lnTo>
                  <a:pt x="17647917" y="51168"/>
                </a:lnTo>
                <a:lnTo>
                  <a:pt x="17647917" y="7015548"/>
                </a:lnTo>
                <a:lnTo>
                  <a:pt x="172842" y="7015548"/>
                </a:lnTo>
                <a:lnTo>
                  <a:pt x="114338" y="6762063"/>
                </a:lnTo>
                <a:cubicBezTo>
                  <a:pt x="39370" y="6395703"/>
                  <a:pt x="0" y="6016376"/>
                  <a:pt x="0" y="5627854"/>
                </a:cubicBezTo>
                <a:cubicBezTo>
                  <a:pt x="0" y="2519676"/>
                  <a:pt x="2519676" y="0"/>
                  <a:pt x="5627855" y="0"/>
                </a:cubicBezTo>
                <a:close/>
              </a:path>
            </a:pathLst>
          </a:custGeom>
          <a:gradFill>
            <a:gsLst>
              <a:gs pos="0">
                <a:schemeClr val="accent2"/>
              </a:gs>
              <a:gs pos="33000">
                <a:schemeClr val="accent1"/>
              </a:gs>
              <a:gs pos="62000">
                <a:schemeClr val="dk1"/>
              </a:gs>
              <a:gs pos="100000">
                <a:schemeClr val="accent3"/>
              </a:gs>
            </a:gsLst>
            <a:lin ang="540001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sp>
        <p:nvSpPr>
          <p:cNvPr id="1609" name="Google Shape;1609;p25"/>
          <p:cNvSpPr/>
          <p:nvPr>
            <p:ph idx="2" type="pic"/>
          </p:nvPr>
        </p:nvSpPr>
        <p:spPr>
          <a:xfrm>
            <a:off x="3351210" y="1935120"/>
            <a:ext cx="3744600" cy="2318100"/>
          </a:xfrm>
          <a:prstGeom prst="rect">
            <a:avLst/>
          </a:prstGeom>
          <a:solidFill>
            <a:schemeClr val="lt1"/>
          </a:solidFill>
          <a:ln>
            <a:noFill/>
          </a:ln>
        </p:spPr>
      </p:sp>
      <p:grpSp>
        <p:nvGrpSpPr>
          <p:cNvPr id="1610" name="Google Shape;1610;p25"/>
          <p:cNvGrpSpPr/>
          <p:nvPr/>
        </p:nvGrpSpPr>
        <p:grpSpPr>
          <a:xfrm>
            <a:off x="54229" y="61983"/>
            <a:ext cx="596526" cy="4995284"/>
            <a:chOff x="182880" y="182880"/>
            <a:chExt cx="1097160" cy="9921120"/>
          </a:xfrm>
        </p:grpSpPr>
        <p:sp>
          <p:nvSpPr>
            <p:cNvPr id="1611" name="Google Shape;1611;p25"/>
            <p:cNvSpPr/>
            <p:nvPr/>
          </p:nvSpPr>
          <p:spPr>
            <a:xfrm>
              <a:off x="59436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12" name="Google Shape;1612;p25"/>
            <p:cNvSpPr/>
            <p:nvPr/>
          </p:nvSpPr>
          <p:spPr>
            <a:xfrm>
              <a:off x="59436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13" name="Google Shape;1613;p25"/>
            <p:cNvSpPr/>
            <p:nvPr/>
          </p:nvSpPr>
          <p:spPr>
            <a:xfrm>
              <a:off x="59436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14" name="Google Shape;1614;p25"/>
            <p:cNvSpPr/>
            <p:nvPr/>
          </p:nvSpPr>
          <p:spPr>
            <a:xfrm>
              <a:off x="59436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15" name="Google Shape;1615;p25"/>
            <p:cNvSpPr/>
            <p:nvPr/>
          </p:nvSpPr>
          <p:spPr>
            <a:xfrm>
              <a:off x="59436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616" name="Google Shape;1616;p25"/>
            <p:cNvSpPr/>
            <p:nvPr/>
          </p:nvSpPr>
          <p:spPr>
            <a:xfrm>
              <a:off x="59436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617" name="Google Shape;1617;p25"/>
            <p:cNvSpPr/>
            <p:nvPr/>
          </p:nvSpPr>
          <p:spPr>
            <a:xfrm>
              <a:off x="59436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618" name="Google Shape;1618;p25"/>
            <p:cNvSpPr/>
            <p:nvPr/>
          </p:nvSpPr>
          <p:spPr>
            <a:xfrm>
              <a:off x="59436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619" name="Google Shape;1619;p25"/>
            <p:cNvSpPr/>
            <p:nvPr/>
          </p:nvSpPr>
          <p:spPr>
            <a:xfrm>
              <a:off x="59436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620" name="Google Shape;1620;p25"/>
            <p:cNvSpPr/>
            <p:nvPr/>
          </p:nvSpPr>
          <p:spPr>
            <a:xfrm>
              <a:off x="59436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1" name="Google Shape;1621;p25"/>
            <p:cNvSpPr/>
            <p:nvPr/>
          </p:nvSpPr>
          <p:spPr>
            <a:xfrm>
              <a:off x="59436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2" name="Google Shape;1622;p25"/>
            <p:cNvSpPr/>
            <p:nvPr/>
          </p:nvSpPr>
          <p:spPr>
            <a:xfrm>
              <a:off x="59436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3" name="Google Shape;1623;p25"/>
            <p:cNvSpPr/>
            <p:nvPr/>
          </p:nvSpPr>
          <p:spPr>
            <a:xfrm>
              <a:off x="59436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4" name="Google Shape;1624;p25"/>
            <p:cNvSpPr/>
            <p:nvPr/>
          </p:nvSpPr>
          <p:spPr>
            <a:xfrm>
              <a:off x="59436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5" name="Google Shape;1625;p25"/>
            <p:cNvSpPr/>
            <p:nvPr/>
          </p:nvSpPr>
          <p:spPr>
            <a:xfrm>
              <a:off x="59436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6" name="Google Shape;1626;p25"/>
            <p:cNvSpPr/>
            <p:nvPr/>
          </p:nvSpPr>
          <p:spPr>
            <a:xfrm>
              <a:off x="59436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7" name="Google Shape;1627;p25"/>
            <p:cNvSpPr/>
            <p:nvPr/>
          </p:nvSpPr>
          <p:spPr>
            <a:xfrm>
              <a:off x="59436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8" name="Google Shape;1628;p25"/>
            <p:cNvSpPr/>
            <p:nvPr/>
          </p:nvSpPr>
          <p:spPr>
            <a:xfrm>
              <a:off x="59436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29" name="Google Shape;1629;p25"/>
            <p:cNvSpPr/>
            <p:nvPr/>
          </p:nvSpPr>
          <p:spPr>
            <a:xfrm>
              <a:off x="59436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0" name="Google Shape;1630;p25"/>
            <p:cNvSpPr/>
            <p:nvPr/>
          </p:nvSpPr>
          <p:spPr>
            <a:xfrm>
              <a:off x="59436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1" name="Google Shape;1631;p25"/>
            <p:cNvSpPr/>
            <p:nvPr/>
          </p:nvSpPr>
          <p:spPr>
            <a:xfrm>
              <a:off x="59436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2" name="Google Shape;1632;p25"/>
            <p:cNvSpPr/>
            <p:nvPr/>
          </p:nvSpPr>
          <p:spPr>
            <a:xfrm>
              <a:off x="59436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3" name="Google Shape;1633;p25"/>
            <p:cNvSpPr/>
            <p:nvPr/>
          </p:nvSpPr>
          <p:spPr>
            <a:xfrm>
              <a:off x="18288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4" name="Google Shape;1634;p25"/>
            <p:cNvSpPr/>
            <p:nvPr/>
          </p:nvSpPr>
          <p:spPr>
            <a:xfrm>
              <a:off x="18288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5" name="Google Shape;1635;p25"/>
            <p:cNvSpPr/>
            <p:nvPr/>
          </p:nvSpPr>
          <p:spPr>
            <a:xfrm>
              <a:off x="18288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6" name="Google Shape;1636;p25"/>
            <p:cNvSpPr/>
            <p:nvPr/>
          </p:nvSpPr>
          <p:spPr>
            <a:xfrm>
              <a:off x="18288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7" name="Google Shape;1637;p25"/>
            <p:cNvSpPr/>
            <p:nvPr/>
          </p:nvSpPr>
          <p:spPr>
            <a:xfrm>
              <a:off x="18288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8" name="Google Shape;1638;p25"/>
            <p:cNvSpPr/>
            <p:nvPr/>
          </p:nvSpPr>
          <p:spPr>
            <a:xfrm>
              <a:off x="18288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39" name="Google Shape;1639;p25"/>
            <p:cNvSpPr/>
            <p:nvPr/>
          </p:nvSpPr>
          <p:spPr>
            <a:xfrm>
              <a:off x="18288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0" name="Google Shape;1640;p25"/>
            <p:cNvSpPr/>
            <p:nvPr/>
          </p:nvSpPr>
          <p:spPr>
            <a:xfrm>
              <a:off x="18288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1" name="Google Shape;1641;p25"/>
            <p:cNvSpPr/>
            <p:nvPr/>
          </p:nvSpPr>
          <p:spPr>
            <a:xfrm>
              <a:off x="18288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2" name="Google Shape;1642;p25"/>
            <p:cNvSpPr/>
            <p:nvPr/>
          </p:nvSpPr>
          <p:spPr>
            <a:xfrm>
              <a:off x="18288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3" name="Google Shape;1643;p25"/>
            <p:cNvSpPr/>
            <p:nvPr/>
          </p:nvSpPr>
          <p:spPr>
            <a:xfrm>
              <a:off x="18288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4" name="Google Shape;1644;p25"/>
            <p:cNvSpPr/>
            <p:nvPr/>
          </p:nvSpPr>
          <p:spPr>
            <a:xfrm>
              <a:off x="18288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5" name="Google Shape;1645;p25"/>
            <p:cNvSpPr/>
            <p:nvPr/>
          </p:nvSpPr>
          <p:spPr>
            <a:xfrm>
              <a:off x="18288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6" name="Google Shape;1646;p25"/>
            <p:cNvSpPr/>
            <p:nvPr/>
          </p:nvSpPr>
          <p:spPr>
            <a:xfrm>
              <a:off x="18288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7" name="Google Shape;1647;p25"/>
            <p:cNvSpPr/>
            <p:nvPr/>
          </p:nvSpPr>
          <p:spPr>
            <a:xfrm>
              <a:off x="18288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8" name="Google Shape;1648;p25"/>
            <p:cNvSpPr/>
            <p:nvPr/>
          </p:nvSpPr>
          <p:spPr>
            <a:xfrm>
              <a:off x="18288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49" name="Google Shape;1649;p25"/>
            <p:cNvSpPr/>
            <p:nvPr/>
          </p:nvSpPr>
          <p:spPr>
            <a:xfrm>
              <a:off x="18288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0" name="Google Shape;1650;p25"/>
            <p:cNvSpPr/>
            <p:nvPr/>
          </p:nvSpPr>
          <p:spPr>
            <a:xfrm>
              <a:off x="18288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1" name="Google Shape;1651;p25"/>
            <p:cNvSpPr/>
            <p:nvPr/>
          </p:nvSpPr>
          <p:spPr>
            <a:xfrm>
              <a:off x="18288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2" name="Google Shape;1652;p25"/>
            <p:cNvSpPr/>
            <p:nvPr/>
          </p:nvSpPr>
          <p:spPr>
            <a:xfrm>
              <a:off x="18288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3" name="Google Shape;1653;p25"/>
            <p:cNvSpPr/>
            <p:nvPr/>
          </p:nvSpPr>
          <p:spPr>
            <a:xfrm>
              <a:off x="18288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4" name="Google Shape;1654;p25"/>
            <p:cNvSpPr/>
            <p:nvPr/>
          </p:nvSpPr>
          <p:spPr>
            <a:xfrm>
              <a:off x="18288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5" name="Google Shape;1655;p25"/>
            <p:cNvSpPr/>
            <p:nvPr/>
          </p:nvSpPr>
          <p:spPr>
            <a:xfrm>
              <a:off x="18288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6" name="Google Shape;1656;p25"/>
            <p:cNvSpPr/>
            <p:nvPr/>
          </p:nvSpPr>
          <p:spPr>
            <a:xfrm>
              <a:off x="18288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7" name="Google Shape;1657;p25"/>
            <p:cNvSpPr/>
            <p:nvPr/>
          </p:nvSpPr>
          <p:spPr>
            <a:xfrm>
              <a:off x="59436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8" name="Google Shape;1658;p25"/>
            <p:cNvSpPr/>
            <p:nvPr/>
          </p:nvSpPr>
          <p:spPr>
            <a:xfrm>
              <a:off x="100584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59" name="Google Shape;1659;p25"/>
            <p:cNvSpPr/>
            <p:nvPr/>
          </p:nvSpPr>
          <p:spPr>
            <a:xfrm>
              <a:off x="100584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0" name="Google Shape;1660;p25"/>
            <p:cNvSpPr/>
            <p:nvPr/>
          </p:nvSpPr>
          <p:spPr>
            <a:xfrm>
              <a:off x="100584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1" name="Google Shape;1661;p25"/>
            <p:cNvSpPr/>
            <p:nvPr/>
          </p:nvSpPr>
          <p:spPr>
            <a:xfrm>
              <a:off x="100584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2" name="Google Shape;1662;p25"/>
            <p:cNvSpPr/>
            <p:nvPr/>
          </p:nvSpPr>
          <p:spPr>
            <a:xfrm>
              <a:off x="100584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3" name="Google Shape;1663;p25"/>
            <p:cNvSpPr/>
            <p:nvPr/>
          </p:nvSpPr>
          <p:spPr>
            <a:xfrm>
              <a:off x="100584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4" name="Google Shape;1664;p25"/>
            <p:cNvSpPr/>
            <p:nvPr/>
          </p:nvSpPr>
          <p:spPr>
            <a:xfrm>
              <a:off x="100584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5" name="Google Shape;1665;p25"/>
            <p:cNvSpPr/>
            <p:nvPr/>
          </p:nvSpPr>
          <p:spPr>
            <a:xfrm>
              <a:off x="100584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6" name="Google Shape;1666;p25"/>
            <p:cNvSpPr/>
            <p:nvPr/>
          </p:nvSpPr>
          <p:spPr>
            <a:xfrm>
              <a:off x="100584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7" name="Google Shape;1667;p25"/>
            <p:cNvSpPr/>
            <p:nvPr/>
          </p:nvSpPr>
          <p:spPr>
            <a:xfrm>
              <a:off x="100584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8" name="Google Shape;1668;p25"/>
            <p:cNvSpPr/>
            <p:nvPr/>
          </p:nvSpPr>
          <p:spPr>
            <a:xfrm>
              <a:off x="100584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69" name="Google Shape;1669;p25"/>
            <p:cNvSpPr/>
            <p:nvPr/>
          </p:nvSpPr>
          <p:spPr>
            <a:xfrm>
              <a:off x="100584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0" name="Google Shape;1670;p25"/>
            <p:cNvSpPr/>
            <p:nvPr/>
          </p:nvSpPr>
          <p:spPr>
            <a:xfrm>
              <a:off x="100584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1" name="Google Shape;1671;p25"/>
            <p:cNvSpPr/>
            <p:nvPr/>
          </p:nvSpPr>
          <p:spPr>
            <a:xfrm>
              <a:off x="100584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2" name="Google Shape;1672;p25"/>
            <p:cNvSpPr/>
            <p:nvPr/>
          </p:nvSpPr>
          <p:spPr>
            <a:xfrm>
              <a:off x="100584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3" name="Google Shape;1673;p25"/>
            <p:cNvSpPr/>
            <p:nvPr/>
          </p:nvSpPr>
          <p:spPr>
            <a:xfrm>
              <a:off x="100584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4" name="Google Shape;1674;p25"/>
            <p:cNvSpPr/>
            <p:nvPr/>
          </p:nvSpPr>
          <p:spPr>
            <a:xfrm>
              <a:off x="100584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5" name="Google Shape;1675;p25"/>
            <p:cNvSpPr/>
            <p:nvPr/>
          </p:nvSpPr>
          <p:spPr>
            <a:xfrm>
              <a:off x="100584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6" name="Google Shape;1676;p25"/>
            <p:cNvSpPr/>
            <p:nvPr/>
          </p:nvSpPr>
          <p:spPr>
            <a:xfrm>
              <a:off x="100584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7" name="Google Shape;1677;p25"/>
            <p:cNvSpPr/>
            <p:nvPr/>
          </p:nvSpPr>
          <p:spPr>
            <a:xfrm>
              <a:off x="100584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8" name="Google Shape;1678;p25"/>
            <p:cNvSpPr/>
            <p:nvPr/>
          </p:nvSpPr>
          <p:spPr>
            <a:xfrm>
              <a:off x="100584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79" name="Google Shape;1679;p25"/>
            <p:cNvSpPr/>
            <p:nvPr/>
          </p:nvSpPr>
          <p:spPr>
            <a:xfrm>
              <a:off x="100584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80" name="Google Shape;1680;p25"/>
            <p:cNvSpPr/>
            <p:nvPr/>
          </p:nvSpPr>
          <p:spPr>
            <a:xfrm>
              <a:off x="100584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81" name="Google Shape;1681;p25"/>
            <p:cNvSpPr/>
            <p:nvPr/>
          </p:nvSpPr>
          <p:spPr>
            <a:xfrm>
              <a:off x="100584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82" name="Google Shape;1682;p25"/>
            <p:cNvSpPr/>
            <p:nvPr/>
          </p:nvSpPr>
          <p:spPr>
            <a:xfrm>
              <a:off x="59436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1683" name="Google Shape;1683;p25"/>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pink) 1">
  <p:cSld name="CUSTOM_9_2">
    <p:bg>
      <p:bgPr>
        <a:solidFill>
          <a:schemeClr val="dk1"/>
        </a:solidFill>
      </p:bgPr>
    </p:bg>
    <p:spTree>
      <p:nvGrpSpPr>
        <p:cNvPr id="1684" name="Shape 1684"/>
        <p:cNvGrpSpPr/>
        <p:nvPr/>
      </p:nvGrpSpPr>
      <p:grpSpPr>
        <a:xfrm>
          <a:off x="0" y="0"/>
          <a:ext cx="0" cy="0"/>
          <a:chOff x="0" y="0"/>
          <a:chExt cx="0" cy="0"/>
        </a:xfrm>
      </p:grpSpPr>
      <p:pic>
        <p:nvPicPr>
          <p:cNvPr id="1685" name="Google Shape;1685;p26"/>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1686" name="Google Shape;1686;p26"/>
          <p:cNvSpPr txBox="1"/>
          <p:nvPr>
            <p:ph idx="1" type="subTitle"/>
          </p:nvPr>
        </p:nvSpPr>
        <p:spPr>
          <a:xfrm>
            <a:off x="950250" y="1238075"/>
            <a:ext cx="425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2pPr>
            <a:lvl3pPr lvl="2"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3pPr>
            <a:lvl4pPr lvl="3"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4pPr>
            <a:lvl5pPr lvl="4"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5pPr>
            <a:lvl6pPr lvl="5"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6pPr>
            <a:lvl7pPr lvl="6"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7pPr>
            <a:lvl8pPr lvl="7"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8pPr>
            <a:lvl9pPr lvl="8"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9pPr>
          </a:lstStyle>
          <a:p/>
        </p:txBody>
      </p:sp>
      <p:sp>
        <p:nvSpPr>
          <p:cNvPr id="1687" name="Google Shape;1687;p26"/>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1688" name="Google Shape;1688;p26"/>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sp>
        <p:nvSpPr>
          <p:cNvPr id="1689" name="Google Shape;1689;p26"/>
          <p:cNvSpPr/>
          <p:nvPr/>
        </p:nvSpPr>
        <p:spPr>
          <a:xfrm>
            <a:off x="1005841" y="2321526"/>
            <a:ext cx="8823959" cy="3507774"/>
          </a:xfrm>
          <a:custGeom>
            <a:rect b="b" l="l" r="r" t="t"/>
            <a:pathLst>
              <a:path extrusionOk="0" h="7015548" w="17647917">
                <a:moveTo>
                  <a:pt x="5627855" y="0"/>
                </a:moveTo>
                <a:lnTo>
                  <a:pt x="16898487" y="0"/>
                </a:lnTo>
                <a:cubicBezTo>
                  <a:pt x="17092749" y="0"/>
                  <a:pt x="17284711" y="9842"/>
                  <a:pt x="17473903" y="29056"/>
                </a:cubicBezTo>
                <a:lnTo>
                  <a:pt x="17647917" y="51168"/>
                </a:lnTo>
                <a:lnTo>
                  <a:pt x="17647917" y="7015548"/>
                </a:lnTo>
                <a:lnTo>
                  <a:pt x="172842" y="7015548"/>
                </a:lnTo>
                <a:lnTo>
                  <a:pt x="114338" y="6762063"/>
                </a:lnTo>
                <a:cubicBezTo>
                  <a:pt x="39370" y="6395703"/>
                  <a:pt x="0" y="6016376"/>
                  <a:pt x="0" y="5627854"/>
                </a:cubicBezTo>
                <a:cubicBezTo>
                  <a:pt x="0" y="2519676"/>
                  <a:pt x="2519676" y="0"/>
                  <a:pt x="5627855" y="0"/>
                </a:cubicBezTo>
                <a:close/>
              </a:path>
            </a:pathLst>
          </a:custGeom>
          <a:gradFill>
            <a:gsLst>
              <a:gs pos="0">
                <a:schemeClr val="accent2"/>
              </a:gs>
              <a:gs pos="33000">
                <a:schemeClr val="accent1"/>
              </a:gs>
              <a:gs pos="62000">
                <a:schemeClr val="dk1"/>
              </a:gs>
              <a:gs pos="100000">
                <a:schemeClr val="accent3"/>
              </a:gs>
            </a:gsLst>
            <a:lin ang="540001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sp>
        <p:nvSpPr>
          <p:cNvPr id="1690" name="Google Shape;1690;p26"/>
          <p:cNvSpPr/>
          <p:nvPr>
            <p:ph idx="2" type="pic"/>
          </p:nvPr>
        </p:nvSpPr>
        <p:spPr>
          <a:xfrm>
            <a:off x="3351210" y="1935120"/>
            <a:ext cx="3744600" cy="2318100"/>
          </a:xfrm>
          <a:prstGeom prst="rect">
            <a:avLst/>
          </a:prstGeom>
          <a:solidFill>
            <a:schemeClr val="lt1"/>
          </a:solidFill>
          <a:ln>
            <a:noFill/>
          </a:ln>
        </p:spPr>
      </p:sp>
      <p:grpSp>
        <p:nvGrpSpPr>
          <p:cNvPr id="1691" name="Google Shape;1691;p26"/>
          <p:cNvGrpSpPr/>
          <p:nvPr/>
        </p:nvGrpSpPr>
        <p:grpSpPr>
          <a:xfrm>
            <a:off x="54229" y="61983"/>
            <a:ext cx="596526" cy="4995284"/>
            <a:chOff x="182880" y="182880"/>
            <a:chExt cx="1097160" cy="9921120"/>
          </a:xfrm>
        </p:grpSpPr>
        <p:sp>
          <p:nvSpPr>
            <p:cNvPr id="1692" name="Google Shape;1692;p26"/>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93" name="Google Shape;1693;p26"/>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94" name="Google Shape;1694;p26"/>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95" name="Google Shape;1695;p26"/>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696" name="Google Shape;1696;p26"/>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697" name="Google Shape;1697;p26"/>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698" name="Google Shape;1698;p26"/>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699" name="Google Shape;1699;p26"/>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700" name="Google Shape;1700;p26"/>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701" name="Google Shape;1701;p26"/>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2" name="Google Shape;1702;p26"/>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3" name="Google Shape;1703;p26"/>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4" name="Google Shape;1704;p26"/>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5" name="Google Shape;1705;p26"/>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6" name="Google Shape;1706;p26"/>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7" name="Google Shape;1707;p26"/>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8" name="Google Shape;1708;p26"/>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09" name="Google Shape;1709;p26"/>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0" name="Google Shape;1710;p26"/>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1" name="Google Shape;1711;p26"/>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2" name="Google Shape;1712;p26"/>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3" name="Google Shape;1713;p26"/>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4" name="Google Shape;1714;p26"/>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5" name="Google Shape;1715;p26"/>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6" name="Google Shape;1716;p26"/>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7" name="Google Shape;1717;p26"/>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8" name="Google Shape;1718;p26"/>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19" name="Google Shape;1719;p26"/>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0" name="Google Shape;1720;p26"/>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1" name="Google Shape;1721;p26"/>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2" name="Google Shape;1722;p26"/>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3" name="Google Shape;1723;p26"/>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4" name="Google Shape;1724;p26"/>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5" name="Google Shape;1725;p26"/>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6" name="Google Shape;1726;p26"/>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7" name="Google Shape;1727;p26"/>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8" name="Google Shape;1728;p26"/>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29" name="Google Shape;1729;p26"/>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0" name="Google Shape;1730;p26"/>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1" name="Google Shape;1731;p26"/>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2" name="Google Shape;1732;p26"/>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3" name="Google Shape;1733;p26"/>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4" name="Google Shape;1734;p26"/>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5" name="Google Shape;1735;p26"/>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6" name="Google Shape;1736;p26"/>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7" name="Google Shape;1737;p26"/>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8" name="Google Shape;1738;p26"/>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39" name="Google Shape;1739;p26"/>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0" name="Google Shape;1740;p26"/>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1" name="Google Shape;1741;p26"/>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2" name="Google Shape;1742;p26"/>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3" name="Google Shape;1743;p26"/>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4" name="Google Shape;1744;p26"/>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5" name="Google Shape;1745;p26"/>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6" name="Google Shape;1746;p26"/>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7" name="Google Shape;1747;p26"/>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8" name="Google Shape;1748;p26"/>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49" name="Google Shape;1749;p26"/>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0" name="Google Shape;1750;p26"/>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1" name="Google Shape;1751;p26"/>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2" name="Google Shape;1752;p26"/>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3" name="Google Shape;1753;p26"/>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4" name="Google Shape;1754;p26"/>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5" name="Google Shape;1755;p26"/>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6" name="Google Shape;1756;p26"/>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7" name="Google Shape;1757;p26"/>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8" name="Google Shape;1758;p26"/>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59" name="Google Shape;1759;p26"/>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60" name="Google Shape;1760;p26"/>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61" name="Google Shape;1761;p26"/>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62" name="Google Shape;1762;p26"/>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63" name="Google Shape;1763;p26"/>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1764" name="Google Shape;1764;p26"/>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1">
    <p:bg>
      <p:bgPr>
        <a:solidFill>
          <a:schemeClr val="dk1"/>
        </a:solidFill>
      </p:bgPr>
    </p:bg>
    <p:spTree>
      <p:nvGrpSpPr>
        <p:cNvPr id="1765" name="Shape 1765"/>
        <p:cNvGrpSpPr/>
        <p:nvPr/>
      </p:nvGrpSpPr>
      <p:grpSpPr>
        <a:xfrm>
          <a:off x="0" y="0"/>
          <a:ext cx="0" cy="0"/>
          <a:chOff x="0" y="0"/>
          <a:chExt cx="0" cy="0"/>
        </a:xfrm>
      </p:grpSpPr>
      <p:sp>
        <p:nvSpPr>
          <p:cNvPr id="1766" name="Google Shape;1766;p27"/>
          <p:cNvSpPr/>
          <p:nvPr/>
        </p:nvSpPr>
        <p:spPr>
          <a:xfrm>
            <a:off x="-2" y="0"/>
            <a:ext cx="3226020"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chemeClr val="accent3"/>
              </a:gs>
              <a:gs pos="100000">
                <a:schemeClr val="accent1"/>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767" name="Google Shape;1767;p27"/>
          <p:cNvSpPr/>
          <p:nvPr>
            <p:ph idx="2" type="pic"/>
          </p:nvPr>
        </p:nvSpPr>
        <p:spPr>
          <a:xfrm>
            <a:off x="1455352" y="1504825"/>
            <a:ext cx="2780100" cy="2652900"/>
          </a:xfrm>
          <a:prstGeom prst="ellipse">
            <a:avLst/>
          </a:prstGeom>
          <a:noFill/>
          <a:ln>
            <a:noFill/>
          </a:ln>
        </p:spPr>
      </p:sp>
      <p:sp>
        <p:nvSpPr>
          <p:cNvPr id="1768" name="Google Shape;1768;p27"/>
          <p:cNvSpPr/>
          <p:nvPr>
            <p:ph idx="3" type="pic"/>
          </p:nvPr>
        </p:nvSpPr>
        <p:spPr>
          <a:xfrm>
            <a:off x="4656225" y="1264525"/>
            <a:ext cx="850500" cy="811500"/>
          </a:xfrm>
          <a:prstGeom prst="ellipse">
            <a:avLst/>
          </a:prstGeom>
          <a:noFill/>
          <a:ln>
            <a:noFill/>
          </a:ln>
        </p:spPr>
      </p:sp>
      <p:sp>
        <p:nvSpPr>
          <p:cNvPr id="1769" name="Google Shape;1769;p27"/>
          <p:cNvSpPr/>
          <p:nvPr>
            <p:ph idx="4" type="pic"/>
          </p:nvPr>
        </p:nvSpPr>
        <p:spPr>
          <a:xfrm>
            <a:off x="5141700" y="2425525"/>
            <a:ext cx="850500" cy="811500"/>
          </a:xfrm>
          <a:prstGeom prst="ellipse">
            <a:avLst/>
          </a:prstGeom>
          <a:noFill/>
          <a:ln>
            <a:noFill/>
          </a:ln>
        </p:spPr>
      </p:sp>
      <p:sp>
        <p:nvSpPr>
          <p:cNvPr id="1770" name="Google Shape;1770;p27"/>
          <p:cNvSpPr/>
          <p:nvPr>
            <p:ph idx="5" type="pic"/>
          </p:nvPr>
        </p:nvSpPr>
        <p:spPr>
          <a:xfrm>
            <a:off x="4656225" y="3586525"/>
            <a:ext cx="850500" cy="811500"/>
          </a:xfrm>
          <a:prstGeom prst="ellipse">
            <a:avLst/>
          </a:prstGeom>
          <a:noFill/>
          <a:ln>
            <a:noFill/>
          </a:ln>
        </p:spPr>
      </p:sp>
      <p:grpSp>
        <p:nvGrpSpPr>
          <p:cNvPr id="1771" name="Google Shape;1771;p27"/>
          <p:cNvGrpSpPr/>
          <p:nvPr/>
        </p:nvGrpSpPr>
        <p:grpSpPr>
          <a:xfrm>
            <a:off x="54229" y="61983"/>
            <a:ext cx="596526" cy="4995284"/>
            <a:chOff x="182880" y="182880"/>
            <a:chExt cx="1097160" cy="9921120"/>
          </a:xfrm>
        </p:grpSpPr>
        <p:sp>
          <p:nvSpPr>
            <p:cNvPr id="1772" name="Google Shape;1772;p27"/>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73" name="Google Shape;1773;p27"/>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74" name="Google Shape;1774;p27"/>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75" name="Google Shape;1775;p27"/>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76" name="Google Shape;1776;p27"/>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777" name="Google Shape;1777;p27"/>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778" name="Google Shape;1778;p27"/>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779" name="Google Shape;1779;p27"/>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780" name="Google Shape;1780;p27"/>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781" name="Google Shape;1781;p27"/>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82" name="Google Shape;1782;p27"/>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83" name="Google Shape;1783;p27"/>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84" name="Google Shape;1784;p27"/>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85" name="Google Shape;1785;p27"/>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86" name="Google Shape;1786;p27"/>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87" name="Google Shape;1787;p27"/>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88" name="Google Shape;1788;p27"/>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89" name="Google Shape;1789;p27"/>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0" name="Google Shape;1790;p27"/>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1" name="Google Shape;1791;p27"/>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2" name="Google Shape;1792;p27"/>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3" name="Google Shape;1793;p27"/>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4" name="Google Shape;1794;p27"/>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5" name="Google Shape;1795;p27"/>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6" name="Google Shape;1796;p27"/>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7" name="Google Shape;1797;p27"/>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8" name="Google Shape;1798;p27"/>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799" name="Google Shape;1799;p27"/>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0" name="Google Shape;1800;p27"/>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1" name="Google Shape;1801;p27"/>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2" name="Google Shape;1802;p27"/>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3" name="Google Shape;1803;p27"/>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4" name="Google Shape;1804;p27"/>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5" name="Google Shape;1805;p27"/>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6" name="Google Shape;1806;p27"/>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7" name="Google Shape;1807;p27"/>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8" name="Google Shape;1808;p27"/>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09" name="Google Shape;1809;p27"/>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0" name="Google Shape;1810;p27"/>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1" name="Google Shape;1811;p27"/>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2" name="Google Shape;1812;p27"/>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3" name="Google Shape;1813;p27"/>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4" name="Google Shape;1814;p27"/>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5" name="Google Shape;1815;p27"/>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6" name="Google Shape;1816;p27"/>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7" name="Google Shape;1817;p27"/>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8" name="Google Shape;1818;p27"/>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19" name="Google Shape;1819;p27"/>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0" name="Google Shape;1820;p27"/>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1" name="Google Shape;1821;p27"/>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2" name="Google Shape;1822;p27"/>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3" name="Google Shape;1823;p27"/>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4" name="Google Shape;1824;p27"/>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5" name="Google Shape;1825;p27"/>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6" name="Google Shape;1826;p27"/>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7" name="Google Shape;1827;p27"/>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8" name="Google Shape;1828;p27"/>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29" name="Google Shape;1829;p27"/>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0" name="Google Shape;1830;p27"/>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1" name="Google Shape;1831;p27"/>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2" name="Google Shape;1832;p27"/>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3" name="Google Shape;1833;p27"/>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4" name="Google Shape;1834;p27"/>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5" name="Google Shape;1835;p27"/>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6" name="Google Shape;1836;p27"/>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7" name="Google Shape;1837;p27"/>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8" name="Google Shape;1838;p27"/>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39" name="Google Shape;1839;p27"/>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40" name="Google Shape;1840;p27"/>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41" name="Google Shape;1841;p27"/>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42" name="Google Shape;1842;p27"/>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43" name="Google Shape;1843;p27"/>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844" name="Google Shape;1844;p27"/>
          <p:cNvSpPr/>
          <p:nvPr/>
        </p:nvSpPr>
        <p:spPr>
          <a:xfrm rot="-1790446">
            <a:off x="8133672" y="4558381"/>
            <a:ext cx="2268127" cy="1995613"/>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45" name="Google Shape;1845;p27"/>
          <p:cNvSpPr/>
          <p:nvPr/>
        </p:nvSpPr>
        <p:spPr>
          <a:xfrm>
            <a:off x="7482126" y="-534500"/>
            <a:ext cx="3125405" cy="1799031"/>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46" name="Google Shape;1846;p27"/>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1847" name="Google Shape;1847;p27"/>
          <p:cNvCxnSpPr/>
          <p:nvPr/>
        </p:nvCxnSpPr>
        <p:spPr>
          <a:xfrm>
            <a:off x="7978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1848" name="Google Shape;1848;p27"/>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1_1">
    <p:bg>
      <p:bgPr>
        <a:solidFill>
          <a:schemeClr val="dk1"/>
        </a:solidFill>
      </p:bgPr>
    </p:bg>
    <p:spTree>
      <p:nvGrpSpPr>
        <p:cNvPr id="1849" name="Shape 1849"/>
        <p:cNvGrpSpPr/>
        <p:nvPr/>
      </p:nvGrpSpPr>
      <p:grpSpPr>
        <a:xfrm>
          <a:off x="0" y="0"/>
          <a:ext cx="0" cy="0"/>
          <a:chOff x="0" y="0"/>
          <a:chExt cx="0" cy="0"/>
        </a:xfrm>
      </p:grpSpPr>
      <p:sp>
        <p:nvSpPr>
          <p:cNvPr id="1850" name="Google Shape;1850;p28"/>
          <p:cNvSpPr/>
          <p:nvPr/>
        </p:nvSpPr>
        <p:spPr>
          <a:xfrm>
            <a:off x="-2" y="0"/>
            <a:ext cx="3226020"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chemeClr val="accent3"/>
              </a:gs>
              <a:gs pos="100000">
                <a:schemeClr val="accent1"/>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851" name="Google Shape;1851;p28"/>
          <p:cNvSpPr/>
          <p:nvPr>
            <p:ph idx="2" type="pic"/>
          </p:nvPr>
        </p:nvSpPr>
        <p:spPr>
          <a:xfrm>
            <a:off x="4447600" y="991800"/>
            <a:ext cx="983400" cy="883500"/>
          </a:xfrm>
          <a:prstGeom prst="ellipse">
            <a:avLst/>
          </a:prstGeom>
          <a:noFill/>
          <a:ln>
            <a:noFill/>
          </a:ln>
        </p:spPr>
      </p:sp>
      <p:sp>
        <p:nvSpPr>
          <p:cNvPr id="1852" name="Google Shape;1852;p28"/>
          <p:cNvSpPr/>
          <p:nvPr>
            <p:ph idx="3" type="pic"/>
          </p:nvPr>
        </p:nvSpPr>
        <p:spPr>
          <a:xfrm>
            <a:off x="5008941" y="2255756"/>
            <a:ext cx="983400" cy="883500"/>
          </a:xfrm>
          <a:prstGeom prst="ellipse">
            <a:avLst/>
          </a:prstGeom>
          <a:noFill/>
          <a:ln>
            <a:noFill/>
          </a:ln>
        </p:spPr>
      </p:sp>
      <p:sp>
        <p:nvSpPr>
          <p:cNvPr id="1853" name="Google Shape;1853;p28"/>
          <p:cNvSpPr/>
          <p:nvPr>
            <p:ph idx="4" type="pic"/>
          </p:nvPr>
        </p:nvSpPr>
        <p:spPr>
          <a:xfrm>
            <a:off x="4447600" y="3519712"/>
            <a:ext cx="983400" cy="883500"/>
          </a:xfrm>
          <a:prstGeom prst="ellipse">
            <a:avLst/>
          </a:prstGeom>
          <a:noFill/>
          <a:ln>
            <a:noFill/>
          </a:ln>
        </p:spPr>
      </p:sp>
      <p:grpSp>
        <p:nvGrpSpPr>
          <p:cNvPr id="1854" name="Google Shape;1854;p28"/>
          <p:cNvGrpSpPr/>
          <p:nvPr/>
        </p:nvGrpSpPr>
        <p:grpSpPr>
          <a:xfrm>
            <a:off x="54229" y="61983"/>
            <a:ext cx="596526" cy="4995284"/>
            <a:chOff x="182880" y="182880"/>
            <a:chExt cx="1097160" cy="9921120"/>
          </a:xfrm>
        </p:grpSpPr>
        <p:sp>
          <p:nvSpPr>
            <p:cNvPr id="1855" name="Google Shape;1855;p28"/>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56" name="Google Shape;1856;p28"/>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57" name="Google Shape;1857;p28"/>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58" name="Google Shape;1858;p28"/>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59" name="Google Shape;1859;p28"/>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860" name="Google Shape;1860;p28"/>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861" name="Google Shape;1861;p28"/>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862" name="Google Shape;1862;p28"/>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863" name="Google Shape;1863;p28"/>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864" name="Google Shape;1864;p28"/>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65" name="Google Shape;1865;p28"/>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66" name="Google Shape;1866;p28"/>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67" name="Google Shape;1867;p28"/>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68" name="Google Shape;1868;p28"/>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69" name="Google Shape;1869;p28"/>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0" name="Google Shape;1870;p28"/>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1" name="Google Shape;1871;p28"/>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2" name="Google Shape;1872;p28"/>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3" name="Google Shape;1873;p28"/>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4" name="Google Shape;1874;p28"/>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5" name="Google Shape;1875;p28"/>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6" name="Google Shape;1876;p28"/>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7" name="Google Shape;1877;p28"/>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8" name="Google Shape;1878;p28"/>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9" name="Google Shape;1879;p28"/>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0" name="Google Shape;1880;p28"/>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1" name="Google Shape;1881;p28"/>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2" name="Google Shape;1882;p28"/>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3" name="Google Shape;1883;p28"/>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4" name="Google Shape;1884;p28"/>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5" name="Google Shape;1885;p28"/>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6" name="Google Shape;1886;p28"/>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7" name="Google Shape;1887;p28"/>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8" name="Google Shape;1888;p28"/>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89" name="Google Shape;1889;p28"/>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0" name="Google Shape;1890;p28"/>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1" name="Google Shape;1891;p28"/>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2" name="Google Shape;1892;p28"/>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3" name="Google Shape;1893;p28"/>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4" name="Google Shape;1894;p28"/>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5" name="Google Shape;1895;p28"/>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6" name="Google Shape;1896;p28"/>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7" name="Google Shape;1897;p28"/>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8" name="Google Shape;1898;p28"/>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99" name="Google Shape;1899;p28"/>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0" name="Google Shape;1900;p28"/>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1" name="Google Shape;1901;p28"/>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2" name="Google Shape;1902;p28"/>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3" name="Google Shape;1903;p28"/>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4" name="Google Shape;1904;p28"/>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5" name="Google Shape;1905;p28"/>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6" name="Google Shape;1906;p28"/>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7" name="Google Shape;1907;p28"/>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8" name="Google Shape;1908;p28"/>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09" name="Google Shape;1909;p28"/>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0" name="Google Shape;1910;p28"/>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1" name="Google Shape;1911;p28"/>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2" name="Google Shape;1912;p28"/>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3" name="Google Shape;1913;p28"/>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4" name="Google Shape;1914;p28"/>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5" name="Google Shape;1915;p28"/>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6" name="Google Shape;1916;p28"/>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7" name="Google Shape;1917;p28"/>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8" name="Google Shape;1918;p28"/>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19" name="Google Shape;1919;p28"/>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20" name="Google Shape;1920;p28"/>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21" name="Google Shape;1921;p28"/>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22" name="Google Shape;1922;p28"/>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23" name="Google Shape;1923;p28"/>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24" name="Google Shape;1924;p28"/>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25" name="Google Shape;1925;p28"/>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26" name="Google Shape;1926;p28"/>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1927" name="Google Shape;1927;p28"/>
          <p:cNvSpPr/>
          <p:nvPr/>
        </p:nvSpPr>
        <p:spPr>
          <a:xfrm rot="-1790446">
            <a:off x="8133672" y="4558381"/>
            <a:ext cx="2268127" cy="1995613"/>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28" name="Google Shape;1928;p28"/>
          <p:cNvSpPr/>
          <p:nvPr/>
        </p:nvSpPr>
        <p:spPr>
          <a:xfrm>
            <a:off x="7482126" y="-534500"/>
            <a:ext cx="3125405" cy="1799031"/>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pic>
        <p:nvPicPr>
          <p:cNvPr id="1929" name="Google Shape;1929;p28"/>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1930" name="Google Shape;1930;p28"/>
          <p:cNvSpPr txBox="1"/>
          <p:nvPr>
            <p:ph type="title"/>
          </p:nvPr>
        </p:nvSpPr>
        <p:spPr>
          <a:xfrm>
            <a:off x="1266100" y="2158100"/>
            <a:ext cx="3028500" cy="10788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b="1">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1_1_1">
    <p:bg>
      <p:bgPr>
        <a:solidFill>
          <a:schemeClr val="dk1"/>
        </a:solidFill>
      </p:bgPr>
    </p:bg>
    <p:spTree>
      <p:nvGrpSpPr>
        <p:cNvPr id="1931" name="Shape 1931"/>
        <p:cNvGrpSpPr/>
        <p:nvPr/>
      </p:nvGrpSpPr>
      <p:grpSpPr>
        <a:xfrm>
          <a:off x="0" y="0"/>
          <a:ext cx="0" cy="0"/>
          <a:chOff x="0" y="0"/>
          <a:chExt cx="0" cy="0"/>
        </a:xfrm>
      </p:grpSpPr>
      <p:sp>
        <p:nvSpPr>
          <p:cNvPr id="1932" name="Google Shape;1932;p29"/>
          <p:cNvSpPr/>
          <p:nvPr/>
        </p:nvSpPr>
        <p:spPr>
          <a:xfrm>
            <a:off x="-2" y="0"/>
            <a:ext cx="3226020"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chemeClr val="accent3"/>
              </a:gs>
              <a:gs pos="100000">
                <a:schemeClr val="accent1"/>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grpSp>
        <p:nvGrpSpPr>
          <p:cNvPr id="1933" name="Google Shape;1933;p29"/>
          <p:cNvGrpSpPr/>
          <p:nvPr/>
        </p:nvGrpSpPr>
        <p:grpSpPr>
          <a:xfrm>
            <a:off x="54229" y="61983"/>
            <a:ext cx="596526" cy="4995284"/>
            <a:chOff x="182880" y="182880"/>
            <a:chExt cx="1097160" cy="9921120"/>
          </a:xfrm>
        </p:grpSpPr>
        <p:sp>
          <p:nvSpPr>
            <p:cNvPr id="1934" name="Google Shape;1934;p29"/>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35" name="Google Shape;1935;p29"/>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36" name="Google Shape;1936;p29"/>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37" name="Google Shape;1937;p29"/>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38" name="Google Shape;1938;p29"/>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939" name="Google Shape;1939;p29"/>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940" name="Google Shape;1940;p29"/>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941" name="Google Shape;1941;p29"/>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942" name="Google Shape;1942;p29"/>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943" name="Google Shape;1943;p29"/>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44" name="Google Shape;1944;p29"/>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45" name="Google Shape;1945;p29"/>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46" name="Google Shape;1946;p29"/>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47" name="Google Shape;1947;p29"/>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48" name="Google Shape;1948;p29"/>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49" name="Google Shape;1949;p29"/>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0" name="Google Shape;1950;p29"/>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1" name="Google Shape;1951;p29"/>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2" name="Google Shape;1952;p29"/>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3" name="Google Shape;1953;p29"/>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4" name="Google Shape;1954;p29"/>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5" name="Google Shape;1955;p29"/>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6" name="Google Shape;1956;p29"/>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7" name="Google Shape;1957;p29"/>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8" name="Google Shape;1958;p29"/>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9" name="Google Shape;1959;p29"/>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0" name="Google Shape;1960;p29"/>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1" name="Google Shape;1961;p29"/>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2" name="Google Shape;1962;p29"/>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3" name="Google Shape;1963;p29"/>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4" name="Google Shape;1964;p29"/>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5" name="Google Shape;1965;p29"/>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6" name="Google Shape;1966;p29"/>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7" name="Google Shape;1967;p29"/>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8" name="Google Shape;1968;p29"/>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9" name="Google Shape;1969;p29"/>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0" name="Google Shape;1970;p29"/>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1" name="Google Shape;1971;p29"/>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2" name="Google Shape;1972;p29"/>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3" name="Google Shape;1973;p29"/>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4" name="Google Shape;1974;p29"/>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5" name="Google Shape;1975;p29"/>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6" name="Google Shape;1976;p29"/>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7" name="Google Shape;1977;p29"/>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8" name="Google Shape;1978;p29"/>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9" name="Google Shape;1979;p29"/>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0" name="Google Shape;1980;p29"/>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1" name="Google Shape;1981;p29"/>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2" name="Google Shape;1982;p29"/>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3" name="Google Shape;1983;p29"/>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4" name="Google Shape;1984;p29"/>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5" name="Google Shape;1985;p29"/>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6" name="Google Shape;1986;p29"/>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7" name="Google Shape;1987;p29"/>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8" name="Google Shape;1988;p29"/>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9" name="Google Shape;1989;p29"/>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0" name="Google Shape;1990;p29"/>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1" name="Google Shape;1991;p29"/>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2" name="Google Shape;1992;p29"/>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3" name="Google Shape;1993;p29"/>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4" name="Google Shape;1994;p29"/>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5" name="Google Shape;1995;p29"/>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6" name="Google Shape;1996;p29"/>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7" name="Google Shape;1997;p29"/>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8" name="Google Shape;1998;p29"/>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9" name="Google Shape;1999;p29"/>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00" name="Google Shape;2000;p29"/>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01" name="Google Shape;2001;p29"/>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02" name="Google Shape;2002;p29"/>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03" name="Google Shape;2003;p29"/>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04" name="Google Shape;2004;p29"/>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05" name="Google Shape;2005;p29"/>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006" name="Google Shape;2006;p29"/>
          <p:cNvSpPr/>
          <p:nvPr/>
        </p:nvSpPr>
        <p:spPr>
          <a:xfrm rot="-1790446">
            <a:off x="8133672" y="4558381"/>
            <a:ext cx="2268127" cy="1995613"/>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07" name="Google Shape;2007;p29"/>
          <p:cNvSpPr/>
          <p:nvPr/>
        </p:nvSpPr>
        <p:spPr>
          <a:xfrm>
            <a:off x="7482126" y="-534500"/>
            <a:ext cx="3125405" cy="1799031"/>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pic>
        <p:nvPicPr>
          <p:cNvPr id="2008" name="Google Shape;2008;p29"/>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2009" name="Google Shape;2009;p29"/>
          <p:cNvSpPr txBox="1"/>
          <p:nvPr>
            <p:ph type="title"/>
          </p:nvPr>
        </p:nvSpPr>
        <p:spPr>
          <a:xfrm>
            <a:off x="1266100" y="2158100"/>
            <a:ext cx="3028500" cy="1078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10" name="Google Shape;2010;p29"/>
          <p:cNvSpPr/>
          <p:nvPr/>
        </p:nvSpPr>
        <p:spPr>
          <a:xfrm>
            <a:off x="4504039" y="2160338"/>
            <a:ext cx="1103100" cy="1074300"/>
          </a:xfrm>
          <a:prstGeom prst="ellipse">
            <a:avLst/>
          </a:prstGeom>
          <a:gradFill>
            <a:gsLst>
              <a:gs pos="0">
                <a:srgbClr val="F4829D"/>
              </a:gs>
              <a:gs pos="100000">
                <a:srgbClr val="D81C48"/>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011" name="Google Shape;2011;p29"/>
          <p:cNvSpPr/>
          <p:nvPr/>
        </p:nvSpPr>
        <p:spPr>
          <a:xfrm>
            <a:off x="3837399" y="921875"/>
            <a:ext cx="1103100" cy="1005300"/>
          </a:xfrm>
          <a:prstGeom prst="ellipse">
            <a:avLst/>
          </a:prstGeom>
          <a:gradFill>
            <a:gsLst>
              <a:gs pos="0">
                <a:srgbClr val="0F6D76"/>
              </a:gs>
              <a:gs pos="100000">
                <a:srgbClr val="010101"/>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012" name="Google Shape;2012;p29"/>
          <p:cNvSpPr/>
          <p:nvPr/>
        </p:nvSpPr>
        <p:spPr>
          <a:xfrm>
            <a:off x="3917531" y="3467825"/>
            <a:ext cx="1103100" cy="1005300"/>
          </a:xfrm>
          <a:prstGeom prst="ellipse">
            <a:avLst/>
          </a:prstGeom>
          <a:gradFill>
            <a:gsLst>
              <a:gs pos="0">
                <a:srgbClr val="EFC35D"/>
              </a:gs>
              <a:gs pos="100000">
                <a:srgbClr val="B08319"/>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bg>
      <p:bgPr>
        <a:gradFill>
          <a:gsLst>
            <a:gs pos="0">
              <a:schemeClr val="dk1"/>
            </a:gs>
            <a:gs pos="100000">
              <a:schemeClr val="accent1"/>
            </a:gs>
          </a:gsLst>
          <a:lin ang="5400012" scaled="0"/>
        </a:gradFill>
      </p:bgPr>
    </p:bg>
    <p:spTree>
      <p:nvGrpSpPr>
        <p:cNvPr id="2013" name="Shape 2013"/>
        <p:cNvGrpSpPr/>
        <p:nvPr/>
      </p:nvGrpSpPr>
      <p:grpSpPr>
        <a:xfrm>
          <a:off x="0" y="0"/>
          <a:ext cx="0" cy="0"/>
          <a:chOff x="0" y="0"/>
          <a:chExt cx="0" cy="0"/>
        </a:xfrm>
      </p:grpSpPr>
      <p:sp>
        <p:nvSpPr>
          <p:cNvPr id="2014" name="Google Shape;2014;p30"/>
          <p:cNvSpPr/>
          <p:nvPr>
            <p:ph idx="2" type="pic"/>
          </p:nvPr>
        </p:nvSpPr>
        <p:spPr>
          <a:xfrm>
            <a:off x="4602976" y="1358875"/>
            <a:ext cx="6415500" cy="3200400"/>
          </a:xfrm>
          <a:prstGeom prst="roundRect">
            <a:avLst>
              <a:gd fmla="val 50000" name="adj"/>
            </a:avLst>
          </a:prstGeom>
          <a:solidFill>
            <a:schemeClr val="accent1"/>
          </a:solidFill>
          <a:ln>
            <a:noFill/>
          </a:ln>
          <a:effectLst>
            <a:outerShdw blurRad="762000" sx="90000" rotWithShape="0" algn="t" dir="5400000" dist="1143000" sy="90000">
              <a:srgbClr val="000000">
                <a:alpha val="40000"/>
              </a:srgbClr>
            </a:outerShdw>
          </a:effectLst>
        </p:spPr>
      </p:sp>
      <p:grpSp>
        <p:nvGrpSpPr>
          <p:cNvPr id="2015" name="Google Shape;2015;p30"/>
          <p:cNvGrpSpPr/>
          <p:nvPr/>
        </p:nvGrpSpPr>
        <p:grpSpPr>
          <a:xfrm>
            <a:off x="54229" y="61983"/>
            <a:ext cx="596526" cy="4995284"/>
            <a:chOff x="182880" y="182880"/>
            <a:chExt cx="1097160" cy="9921120"/>
          </a:xfrm>
        </p:grpSpPr>
        <p:sp>
          <p:nvSpPr>
            <p:cNvPr id="2016" name="Google Shape;2016;p30"/>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17" name="Google Shape;2017;p30"/>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18" name="Google Shape;2018;p30"/>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19" name="Google Shape;2019;p30"/>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20" name="Google Shape;2020;p30"/>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021" name="Google Shape;2021;p30"/>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022" name="Google Shape;2022;p30"/>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023" name="Google Shape;2023;p30"/>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024" name="Google Shape;2024;p30"/>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025" name="Google Shape;2025;p30"/>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26" name="Google Shape;2026;p30"/>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27" name="Google Shape;2027;p30"/>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28" name="Google Shape;2028;p30"/>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29" name="Google Shape;2029;p30"/>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0" name="Google Shape;2030;p30"/>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1" name="Google Shape;2031;p30"/>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2" name="Google Shape;2032;p30"/>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3" name="Google Shape;2033;p30"/>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4" name="Google Shape;2034;p30"/>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5" name="Google Shape;2035;p30"/>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6" name="Google Shape;2036;p30"/>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7" name="Google Shape;2037;p30"/>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8" name="Google Shape;2038;p30"/>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9" name="Google Shape;2039;p30"/>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0" name="Google Shape;2040;p30"/>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1" name="Google Shape;2041;p30"/>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2" name="Google Shape;2042;p30"/>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3" name="Google Shape;2043;p30"/>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4" name="Google Shape;2044;p30"/>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5" name="Google Shape;2045;p30"/>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6" name="Google Shape;2046;p30"/>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7" name="Google Shape;2047;p30"/>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8" name="Google Shape;2048;p30"/>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9" name="Google Shape;2049;p30"/>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0" name="Google Shape;2050;p30"/>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1" name="Google Shape;2051;p30"/>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2" name="Google Shape;2052;p30"/>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3" name="Google Shape;2053;p30"/>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4" name="Google Shape;2054;p30"/>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5" name="Google Shape;2055;p30"/>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6" name="Google Shape;2056;p30"/>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7" name="Google Shape;2057;p30"/>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8" name="Google Shape;2058;p30"/>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9" name="Google Shape;2059;p30"/>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0" name="Google Shape;2060;p30"/>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1" name="Google Shape;2061;p30"/>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2" name="Google Shape;2062;p30"/>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3" name="Google Shape;2063;p30"/>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4" name="Google Shape;2064;p30"/>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5" name="Google Shape;2065;p30"/>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6" name="Google Shape;2066;p30"/>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7" name="Google Shape;2067;p30"/>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8" name="Google Shape;2068;p30"/>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9" name="Google Shape;2069;p30"/>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0" name="Google Shape;2070;p30"/>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1" name="Google Shape;2071;p30"/>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2" name="Google Shape;2072;p30"/>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3" name="Google Shape;2073;p30"/>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4" name="Google Shape;2074;p30"/>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5" name="Google Shape;2075;p30"/>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6" name="Google Shape;2076;p30"/>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7" name="Google Shape;2077;p30"/>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8" name="Google Shape;2078;p30"/>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9" name="Google Shape;2079;p30"/>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0" name="Google Shape;2080;p30"/>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1" name="Google Shape;2081;p30"/>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2" name="Google Shape;2082;p30"/>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3" name="Google Shape;2083;p30"/>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4" name="Google Shape;2084;p30"/>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5" name="Google Shape;2085;p30"/>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6" name="Google Shape;2086;p30"/>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7" name="Google Shape;2087;p30"/>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088" name="Google Shape;2088;p30"/>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2089" name="Google Shape;2089;p30"/>
          <p:cNvCxnSpPr/>
          <p:nvPr/>
        </p:nvCxnSpPr>
        <p:spPr>
          <a:xfrm>
            <a:off x="797850" y="1007000"/>
            <a:ext cx="642900" cy="0"/>
          </a:xfrm>
          <a:prstGeom prst="straightConnector1">
            <a:avLst/>
          </a:prstGeom>
          <a:noFill/>
          <a:ln cap="flat" cmpd="sng" w="28575">
            <a:solidFill>
              <a:schemeClr val="lt1"/>
            </a:solidFill>
            <a:prstDash val="solid"/>
            <a:round/>
            <a:headEnd len="med" w="med" type="none"/>
            <a:tailEnd len="med" w="med" type="none"/>
          </a:ln>
        </p:spPr>
      </p:cxnSp>
      <p:pic>
        <p:nvPicPr>
          <p:cNvPr id="2090" name="Google Shape;2090;p30"/>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rgbClr val="052527"/>
        </a:solidFill>
      </p:bgPr>
    </p:bg>
    <p:spTree>
      <p:nvGrpSpPr>
        <p:cNvPr id="177" name="Shape 177"/>
        <p:cNvGrpSpPr/>
        <p:nvPr/>
      </p:nvGrpSpPr>
      <p:grpSpPr>
        <a:xfrm>
          <a:off x="0" y="0"/>
          <a:ext cx="0" cy="0"/>
          <a:chOff x="0" y="0"/>
          <a:chExt cx="0" cy="0"/>
        </a:xfrm>
      </p:grpSpPr>
      <p:sp>
        <p:nvSpPr>
          <p:cNvPr id="178" name="Google Shape;17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4"/>
          <p:cNvSpPr/>
          <p:nvPr/>
        </p:nvSpPr>
        <p:spPr>
          <a:xfrm>
            <a:off x="9090100" y="-230225"/>
            <a:ext cx="2781300" cy="617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txBox="1"/>
          <p:nvPr>
            <p:ph idx="1" type="subTitle"/>
          </p:nvPr>
        </p:nvSpPr>
        <p:spPr>
          <a:xfrm>
            <a:off x="763825" y="632375"/>
            <a:ext cx="75225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181" name="Google Shape;181;p4"/>
          <p:cNvSpPr txBox="1"/>
          <p:nvPr>
            <p:ph idx="2" type="body"/>
          </p:nvPr>
        </p:nvSpPr>
        <p:spPr>
          <a:xfrm>
            <a:off x="763825" y="1521300"/>
            <a:ext cx="6635100" cy="2791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grpSp>
        <p:nvGrpSpPr>
          <p:cNvPr id="182" name="Google Shape;182;p4"/>
          <p:cNvGrpSpPr/>
          <p:nvPr/>
        </p:nvGrpSpPr>
        <p:grpSpPr>
          <a:xfrm>
            <a:off x="54229" y="61983"/>
            <a:ext cx="596526" cy="4995284"/>
            <a:chOff x="182880" y="182880"/>
            <a:chExt cx="1097160" cy="9921120"/>
          </a:xfrm>
        </p:grpSpPr>
        <p:sp>
          <p:nvSpPr>
            <p:cNvPr id="183" name="Google Shape;183;p4"/>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4" name="Google Shape;184;p4"/>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5" name="Google Shape;185;p4"/>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6" name="Google Shape;186;p4"/>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87" name="Google Shape;187;p4"/>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88" name="Google Shape;188;p4"/>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89" name="Google Shape;189;p4"/>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90" name="Google Shape;190;p4"/>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91" name="Google Shape;191;p4"/>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192" name="Google Shape;192;p4"/>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3" name="Google Shape;193;p4"/>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4" name="Google Shape;194;p4"/>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5" name="Google Shape;195;p4"/>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6" name="Google Shape;196;p4"/>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7" name="Google Shape;197;p4"/>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8" name="Google Shape;198;p4"/>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199" name="Google Shape;199;p4"/>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0" name="Google Shape;200;p4"/>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1" name="Google Shape;201;p4"/>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2" name="Google Shape;202;p4"/>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3" name="Google Shape;203;p4"/>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4" name="Google Shape;204;p4"/>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5" name="Google Shape;205;p4"/>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6" name="Google Shape;206;p4"/>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7" name="Google Shape;207;p4"/>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8" name="Google Shape;208;p4"/>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09" name="Google Shape;209;p4"/>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0" name="Google Shape;210;p4"/>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 name="Google Shape;211;p4"/>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 name="Google Shape;212;p4"/>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 name="Google Shape;213;p4"/>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 name="Google Shape;214;p4"/>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 name="Google Shape;215;p4"/>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 name="Google Shape;216;p4"/>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7" name="Google Shape;217;p4"/>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8" name="Google Shape;218;p4"/>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 name="Google Shape;219;p4"/>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 name="Google Shape;220;p4"/>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 name="Google Shape;221;p4"/>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 name="Google Shape;222;p4"/>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 name="Google Shape;223;p4"/>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 name="Google Shape;224;p4"/>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5" name="Google Shape;225;p4"/>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6" name="Google Shape;226;p4"/>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 name="Google Shape;227;p4"/>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 name="Google Shape;228;p4"/>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 name="Google Shape;229;p4"/>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 name="Google Shape;230;p4"/>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 name="Google Shape;231;p4"/>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 name="Google Shape;232;p4"/>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3" name="Google Shape;233;p4"/>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4" name="Google Shape;234;p4"/>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 name="Google Shape;235;p4"/>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 name="Google Shape;236;p4"/>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 name="Google Shape;237;p4"/>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 name="Google Shape;238;p4"/>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 name="Google Shape;239;p4"/>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 name="Google Shape;240;p4"/>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1" name="Google Shape;241;p4"/>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2" name="Google Shape;242;p4"/>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3" name="Google Shape;243;p4"/>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 name="Google Shape;244;p4"/>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 name="Google Shape;245;p4"/>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 name="Google Shape;246;p4"/>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 name="Google Shape;247;p4"/>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 name="Google Shape;248;p4"/>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 name="Google Shape;249;p4"/>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0" name="Google Shape;250;p4"/>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1" name="Google Shape;251;p4"/>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2" name="Google Shape;252;p4"/>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 name="Google Shape;253;p4"/>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 name="Google Shape;254;p4"/>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55" name="Google Shape;255;p4"/>
          <p:cNvSpPr/>
          <p:nvPr/>
        </p:nvSpPr>
        <p:spPr>
          <a:xfrm rot="-1505145">
            <a:off x="7126901" y="398010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 name="Google Shape;256;p4"/>
          <p:cNvSpPr/>
          <p:nvPr/>
        </p:nvSpPr>
        <p:spPr>
          <a:xfrm rot="-3509956">
            <a:off x="6947007" y="3917733"/>
            <a:ext cx="938739" cy="967234"/>
          </a:xfrm>
          <a:prstGeom prst="ellipse">
            <a:avLst/>
          </a:prstGeom>
          <a:gradFill>
            <a:gsLst>
              <a:gs pos="0">
                <a:srgbClr val="144444"/>
              </a:gs>
              <a:gs pos="82000">
                <a:srgbClr val="125051"/>
              </a:gs>
              <a:gs pos="100000">
                <a:schemeClr val="accent1"/>
              </a:gs>
            </a:gsLst>
            <a:lin ang="8100019"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pic>
        <p:nvPicPr>
          <p:cNvPr id="257" name="Google Shape;257;p4"/>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yellow)">
  <p:cSld name="CUSTOM_9_1">
    <p:bg>
      <p:bgPr>
        <a:solidFill>
          <a:schemeClr val="lt2"/>
        </a:solidFill>
      </p:bgPr>
    </p:bg>
    <p:spTree>
      <p:nvGrpSpPr>
        <p:cNvPr id="2091" name="Shape 2091"/>
        <p:cNvGrpSpPr/>
        <p:nvPr/>
      </p:nvGrpSpPr>
      <p:grpSpPr>
        <a:xfrm>
          <a:off x="0" y="0"/>
          <a:ext cx="0" cy="0"/>
          <a:chOff x="0" y="0"/>
          <a:chExt cx="0" cy="0"/>
        </a:xfrm>
      </p:grpSpPr>
      <p:sp>
        <p:nvSpPr>
          <p:cNvPr id="2092" name="Google Shape;2092;p31"/>
          <p:cNvSpPr txBox="1"/>
          <p:nvPr>
            <p:ph idx="1" type="subTitle"/>
          </p:nvPr>
        </p:nvSpPr>
        <p:spPr>
          <a:xfrm>
            <a:off x="950250" y="1238075"/>
            <a:ext cx="2450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2pPr>
            <a:lvl3pPr lvl="2"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3pPr>
            <a:lvl4pPr lvl="3"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4pPr>
            <a:lvl5pPr lvl="4"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5pPr>
            <a:lvl6pPr lvl="5"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6pPr>
            <a:lvl7pPr lvl="6"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7pPr>
            <a:lvl8pPr lvl="7"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8pPr>
            <a:lvl9pPr lvl="8"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9pPr>
          </a:lstStyle>
          <a:p/>
        </p:txBody>
      </p:sp>
      <p:sp>
        <p:nvSpPr>
          <p:cNvPr id="2093" name="Google Shape;2093;p31"/>
          <p:cNvSpPr txBox="1"/>
          <p:nvPr>
            <p:ph idx="2" type="body"/>
          </p:nvPr>
        </p:nvSpPr>
        <p:spPr>
          <a:xfrm>
            <a:off x="950250" y="1917800"/>
            <a:ext cx="2305800" cy="25653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chemeClr val="dk1"/>
              </a:buClr>
              <a:buSzPts val="1500"/>
              <a:buFont typeface="Inter"/>
              <a:buChar char="●"/>
              <a:defRPr sz="1500">
                <a:solidFill>
                  <a:schemeClr val="dk1"/>
                </a:solidFill>
                <a:latin typeface="Inter"/>
                <a:ea typeface="Inter"/>
                <a:cs typeface="Inter"/>
                <a:sym typeface="Inter"/>
              </a:defRPr>
            </a:lvl1pPr>
            <a:lvl2pPr indent="-298450" lvl="1" marL="914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2pPr>
            <a:lvl3pPr indent="-298450" lvl="2" marL="1371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3pPr>
            <a:lvl4pPr indent="-298450" lvl="3" marL="1828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4pPr>
            <a:lvl5pPr indent="-298450" lvl="4" marL="22860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5pPr>
            <a:lvl6pPr indent="-298450" lvl="5" marL="27432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6pPr>
            <a:lvl7pPr indent="-298450" lvl="6" marL="3200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7pPr>
            <a:lvl8pPr indent="-298450" lvl="7" marL="3657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8pPr>
            <a:lvl9pPr indent="-298450" lvl="8" marL="4114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9pPr>
          </a:lstStyle>
          <a:p/>
        </p:txBody>
      </p:sp>
      <p:sp>
        <p:nvSpPr>
          <p:cNvPr id="2094" name="Google Shape;2094;p31"/>
          <p:cNvSpPr/>
          <p:nvPr/>
        </p:nvSpPr>
        <p:spPr>
          <a:xfrm>
            <a:off x="3625200" y="1141950"/>
            <a:ext cx="7173000" cy="3577200"/>
          </a:xfrm>
          <a:prstGeom prst="roundRect">
            <a:avLst>
              <a:gd fmla="val 50000" name="adj"/>
            </a:avLst>
          </a:prstGeom>
          <a:gradFill>
            <a:gsLst>
              <a:gs pos="0">
                <a:schemeClr val="accent2"/>
              </a:gs>
              <a:gs pos="33000">
                <a:schemeClr val="accent1"/>
              </a:gs>
              <a:gs pos="62000">
                <a:schemeClr val="dk1"/>
              </a:gs>
              <a:gs pos="100000">
                <a:schemeClr val="accent3"/>
              </a:gs>
            </a:gsLst>
            <a:lin ang="18900044"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sp>
        <p:nvSpPr>
          <p:cNvPr id="2095" name="Google Shape;2095;p31"/>
          <p:cNvSpPr/>
          <p:nvPr>
            <p:ph idx="3" type="pic"/>
          </p:nvPr>
        </p:nvSpPr>
        <p:spPr>
          <a:xfrm>
            <a:off x="7431317" y="1494959"/>
            <a:ext cx="1337700" cy="2805600"/>
          </a:xfrm>
          <a:prstGeom prst="roundRect">
            <a:avLst>
              <a:gd fmla="val 4376" name="adj"/>
            </a:avLst>
          </a:prstGeom>
          <a:solidFill>
            <a:schemeClr val="lt1"/>
          </a:solidFill>
          <a:ln>
            <a:noFill/>
          </a:ln>
          <a:effectLst>
            <a:outerShdw blurRad="635000" sx="90000" rotWithShape="0" algn="t" dir="5400000" dist="889000" sy="90000">
              <a:srgbClr val="000000">
                <a:alpha val="23920"/>
              </a:srgbClr>
            </a:outerShdw>
          </a:effectLst>
        </p:spPr>
      </p:sp>
      <p:sp>
        <p:nvSpPr>
          <p:cNvPr id="2096" name="Google Shape;2096;p31"/>
          <p:cNvSpPr/>
          <p:nvPr>
            <p:ph idx="4" type="pic"/>
          </p:nvPr>
        </p:nvSpPr>
        <p:spPr>
          <a:xfrm>
            <a:off x="3988578" y="1494959"/>
            <a:ext cx="1337700" cy="2805600"/>
          </a:xfrm>
          <a:prstGeom prst="roundRect">
            <a:avLst>
              <a:gd fmla="val 4376" name="adj"/>
            </a:avLst>
          </a:prstGeom>
          <a:solidFill>
            <a:schemeClr val="lt1"/>
          </a:solidFill>
          <a:ln>
            <a:noFill/>
          </a:ln>
          <a:effectLst>
            <a:outerShdw blurRad="635000" sx="90000" rotWithShape="0" algn="t" dir="5400000" dist="889000" sy="90000">
              <a:srgbClr val="000000">
                <a:alpha val="23920"/>
              </a:srgbClr>
            </a:outerShdw>
          </a:effectLst>
        </p:spPr>
      </p:sp>
      <p:sp>
        <p:nvSpPr>
          <p:cNvPr id="2097" name="Google Shape;2097;p31"/>
          <p:cNvSpPr/>
          <p:nvPr>
            <p:ph idx="5" type="pic"/>
          </p:nvPr>
        </p:nvSpPr>
        <p:spPr>
          <a:xfrm>
            <a:off x="5709949" y="1494959"/>
            <a:ext cx="1337700" cy="2805600"/>
          </a:xfrm>
          <a:prstGeom prst="roundRect">
            <a:avLst>
              <a:gd fmla="val 4376" name="adj"/>
            </a:avLst>
          </a:prstGeom>
          <a:solidFill>
            <a:schemeClr val="lt1"/>
          </a:solidFill>
          <a:ln>
            <a:noFill/>
          </a:ln>
          <a:effectLst>
            <a:outerShdw blurRad="635000" sx="90000" rotWithShape="0" algn="t" dir="5400000" dist="889000" sy="90000">
              <a:srgbClr val="000000">
                <a:alpha val="23920"/>
              </a:srgbClr>
            </a:outerShdw>
          </a:effectLst>
        </p:spPr>
      </p:sp>
      <p:sp>
        <p:nvSpPr>
          <p:cNvPr id="2098" name="Google Shape;2098;p31"/>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2099" name="Google Shape;2099;p31"/>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grpSp>
        <p:nvGrpSpPr>
          <p:cNvPr id="2100" name="Google Shape;2100;p31"/>
          <p:cNvGrpSpPr/>
          <p:nvPr/>
        </p:nvGrpSpPr>
        <p:grpSpPr>
          <a:xfrm>
            <a:off x="54229" y="61983"/>
            <a:ext cx="596526" cy="4995284"/>
            <a:chOff x="182880" y="182880"/>
            <a:chExt cx="1097160" cy="9921120"/>
          </a:xfrm>
        </p:grpSpPr>
        <p:sp>
          <p:nvSpPr>
            <p:cNvPr id="2101" name="Google Shape;2101;p31"/>
            <p:cNvSpPr/>
            <p:nvPr/>
          </p:nvSpPr>
          <p:spPr>
            <a:xfrm>
              <a:off x="59436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02" name="Google Shape;2102;p31"/>
            <p:cNvSpPr/>
            <p:nvPr/>
          </p:nvSpPr>
          <p:spPr>
            <a:xfrm>
              <a:off x="59436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03" name="Google Shape;2103;p31"/>
            <p:cNvSpPr/>
            <p:nvPr/>
          </p:nvSpPr>
          <p:spPr>
            <a:xfrm>
              <a:off x="59436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04" name="Google Shape;2104;p31"/>
            <p:cNvSpPr/>
            <p:nvPr/>
          </p:nvSpPr>
          <p:spPr>
            <a:xfrm>
              <a:off x="59436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05" name="Google Shape;2105;p31"/>
            <p:cNvSpPr/>
            <p:nvPr/>
          </p:nvSpPr>
          <p:spPr>
            <a:xfrm>
              <a:off x="59436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06" name="Google Shape;2106;p31"/>
            <p:cNvSpPr/>
            <p:nvPr/>
          </p:nvSpPr>
          <p:spPr>
            <a:xfrm>
              <a:off x="59436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07" name="Google Shape;2107;p31"/>
            <p:cNvSpPr/>
            <p:nvPr/>
          </p:nvSpPr>
          <p:spPr>
            <a:xfrm>
              <a:off x="59436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08" name="Google Shape;2108;p31"/>
            <p:cNvSpPr/>
            <p:nvPr/>
          </p:nvSpPr>
          <p:spPr>
            <a:xfrm>
              <a:off x="59436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09" name="Google Shape;2109;p31"/>
            <p:cNvSpPr/>
            <p:nvPr/>
          </p:nvSpPr>
          <p:spPr>
            <a:xfrm>
              <a:off x="59436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10" name="Google Shape;2110;p31"/>
            <p:cNvSpPr/>
            <p:nvPr/>
          </p:nvSpPr>
          <p:spPr>
            <a:xfrm>
              <a:off x="59436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1" name="Google Shape;2111;p31"/>
            <p:cNvSpPr/>
            <p:nvPr/>
          </p:nvSpPr>
          <p:spPr>
            <a:xfrm>
              <a:off x="59436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2" name="Google Shape;2112;p31"/>
            <p:cNvSpPr/>
            <p:nvPr/>
          </p:nvSpPr>
          <p:spPr>
            <a:xfrm>
              <a:off x="59436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3" name="Google Shape;2113;p31"/>
            <p:cNvSpPr/>
            <p:nvPr/>
          </p:nvSpPr>
          <p:spPr>
            <a:xfrm>
              <a:off x="59436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4" name="Google Shape;2114;p31"/>
            <p:cNvSpPr/>
            <p:nvPr/>
          </p:nvSpPr>
          <p:spPr>
            <a:xfrm>
              <a:off x="59436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5" name="Google Shape;2115;p31"/>
            <p:cNvSpPr/>
            <p:nvPr/>
          </p:nvSpPr>
          <p:spPr>
            <a:xfrm>
              <a:off x="59436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6" name="Google Shape;2116;p31"/>
            <p:cNvSpPr/>
            <p:nvPr/>
          </p:nvSpPr>
          <p:spPr>
            <a:xfrm>
              <a:off x="59436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7" name="Google Shape;2117;p31"/>
            <p:cNvSpPr/>
            <p:nvPr/>
          </p:nvSpPr>
          <p:spPr>
            <a:xfrm>
              <a:off x="59436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8" name="Google Shape;2118;p31"/>
            <p:cNvSpPr/>
            <p:nvPr/>
          </p:nvSpPr>
          <p:spPr>
            <a:xfrm>
              <a:off x="59436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19" name="Google Shape;2119;p31"/>
            <p:cNvSpPr/>
            <p:nvPr/>
          </p:nvSpPr>
          <p:spPr>
            <a:xfrm>
              <a:off x="59436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0" name="Google Shape;2120;p31"/>
            <p:cNvSpPr/>
            <p:nvPr/>
          </p:nvSpPr>
          <p:spPr>
            <a:xfrm>
              <a:off x="59436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1" name="Google Shape;2121;p31"/>
            <p:cNvSpPr/>
            <p:nvPr/>
          </p:nvSpPr>
          <p:spPr>
            <a:xfrm>
              <a:off x="59436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2" name="Google Shape;2122;p31"/>
            <p:cNvSpPr/>
            <p:nvPr/>
          </p:nvSpPr>
          <p:spPr>
            <a:xfrm>
              <a:off x="59436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3" name="Google Shape;2123;p31"/>
            <p:cNvSpPr/>
            <p:nvPr/>
          </p:nvSpPr>
          <p:spPr>
            <a:xfrm>
              <a:off x="18288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4" name="Google Shape;2124;p31"/>
            <p:cNvSpPr/>
            <p:nvPr/>
          </p:nvSpPr>
          <p:spPr>
            <a:xfrm>
              <a:off x="18288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5" name="Google Shape;2125;p31"/>
            <p:cNvSpPr/>
            <p:nvPr/>
          </p:nvSpPr>
          <p:spPr>
            <a:xfrm>
              <a:off x="18288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6" name="Google Shape;2126;p31"/>
            <p:cNvSpPr/>
            <p:nvPr/>
          </p:nvSpPr>
          <p:spPr>
            <a:xfrm>
              <a:off x="18288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7" name="Google Shape;2127;p31"/>
            <p:cNvSpPr/>
            <p:nvPr/>
          </p:nvSpPr>
          <p:spPr>
            <a:xfrm>
              <a:off x="18288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8" name="Google Shape;2128;p31"/>
            <p:cNvSpPr/>
            <p:nvPr/>
          </p:nvSpPr>
          <p:spPr>
            <a:xfrm>
              <a:off x="18288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29" name="Google Shape;2129;p31"/>
            <p:cNvSpPr/>
            <p:nvPr/>
          </p:nvSpPr>
          <p:spPr>
            <a:xfrm>
              <a:off x="18288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0" name="Google Shape;2130;p31"/>
            <p:cNvSpPr/>
            <p:nvPr/>
          </p:nvSpPr>
          <p:spPr>
            <a:xfrm>
              <a:off x="18288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1" name="Google Shape;2131;p31"/>
            <p:cNvSpPr/>
            <p:nvPr/>
          </p:nvSpPr>
          <p:spPr>
            <a:xfrm>
              <a:off x="18288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2" name="Google Shape;2132;p31"/>
            <p:cNvSpPr/>
            <p:nvPr/>
          </p:nvSpPr>
          <p:spPr>
            <a:xfrm>
              <a:off x="18288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3" name="Google Shape;2133;p31"/>
            <p:cNvSpPr/>
            <p:nvPr/>
          </p:nvSpPr>
          <p:spPr>
            <a:xfrm>
              <a:off x="18288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4" name="Google Shape;2134;p31"/>
            <p:cNvSpPr/>
            <p:nvPr/>
          </p:nvSpPr>
          <p:spPr>
            <a:xfrm>
              <a:off x="18288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5" name="Google Shape;2135;p31"/>
            <p:cNvSpPr/>
            <p:nvPr/>
          </p:nvSpPr>
          <p:spPr>
            <a:xfrm>
              <a:off x="18288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6" name="Google Shape;2136;p31"/>
            <p:cNvSpPr/>
            <p:nvPr/>
          </p:nvSpPr>
          <p:spPr>
            <a:xfrm>
              <a:off x="18288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7" name="Google Shape;2137;p31"/>
            <p:cNvSpPr/>
            <p:nvPr/>
          </p:nvSpPr>
          <p:spPr>
            <a:xfrm>
              <a:off x="18288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8" name="Google Shape;2138;p31"/>
            <p:cNvSpPr/>
            <p:nvPr/>
          </p:nvSpPr>
          <p:spPr>
            <a:xfrm>
              <a:off x="18288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39" name="Google Shape;2139;p31"/>
            <p:cNvSpPr/>
            <p:nvPr/>
          </p:nvSpPr>
          <p:spPr>
            <a:xfrm>
              <a:off x="18288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0" name="Google Shape;2140;p31"/>
            <p:cNvSpPr/>
            <p:nvPr/>
          </p:nvSpPr>
          <p:spPr>
            <a:xfrm>
              <a:off x="18288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1" name="Google Shape;2141;p31"/>
            <p:cNvSpPr/>
            <p:nvPr/>
          </p:nvSpPr>
          <p:spPr>
            <a:xfrm>
              <a:off x="18288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2" name="Google Shape;2142;p31"/>
            <p:cNvSpPr/>
            <p:nvPr/>
          </p:nvSpPr>
          <p:spPr>
            <a:xfrm>
              <a:off x="18288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3" name="Google Shape;2143;p31"/>
            <p:cNvSpPr/>
            <p:nvPr/>
          </p:nvSpPr>
          <p:spPr>
            <a:xfrm>
              <a:off x="18288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4" name="Google Shape;2144;p31"/>
            <p:cNvSpPr/>
            <p:nvPr/>
          </p:nvSpPr>
          <p:spPr>
            <a:xfrm>
              <a:off x="18288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5" name="Google Shape;2145;p31"/>
            <p:cNvSpPr/>
            <p:nvPr/>
          </p:nvSpPr>
          <p:spPr>
            <a:xfrm>
              <a:off x="18288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6" name="Google Shape;2146;p31"/>
            <p:cNvSpPr/>
            <p:nvPr/>
          </p:nvSpPr>
          <p:spPr>
            <a:xfrm>
              <a:off x="18288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7" name="Google Shape;2147;p31"/>
            <p:cNvSpPr/>
            <p:nvPr/>
          </p:nvSpPr>
          <p:spPr>
            <a:xfrm>
              <a:off x="59436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8" name="Google Shape;2148;p31"/>
            <p:cNvSpPr/>
            <p:nvPr/>
          </p:nvSpPr>
          <p:spPr>
            <a:xfrm>
              <a:off x="100584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49" name="Google Shape;2149;p31"/>
            <p:cNvSpPr/>
            <p:nvPr/>
          </p:nvSpPr>
          <p:spPr>
            <a:xfrm>
              <a:off x="100584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0" name="Google Shape;2150;p31"/>
            <p:cNvSpPr/>
            <p:nvPr/>
          </p:nvSpPr>
          <p:spPr>
            <a:xfrm>
              <a:off x="100584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1" name="Google Shape;2151;p31"/>
            <p:cNvSpPr/>
            <p:nvPr/>
          </p:nvSpPr>
          <p:spPr>
            <a:xfrm>
              <a:off x="100584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2" name="Google Shape;2152;p31"/>
            <p:cNvSpPr/>
            <p:nvPr/>
          </p:nvSpPr>
          <p:spPr>
            <a:xfrm>
              <a:off x="100584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3" name="Google Shape;2153;p31"/>
            <p:cNvSpPr/>
            <p:nvPr/>
          </p:nvSpPr>
          <p:spPr>
            <a:xfrm>
              <a:off x="100584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4" name="Google Shape;2154;p31"/>
            <p:cNvSpPr/>
            <p:nvPr/>
          </p:nvSpPr>
          <p:spPr>
            <a:xfrm>
              <a:off x="100584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5" name="Google Shape;2155;p31"/>
            <p:cNvSpPr/>
            <p:nvPr/>
          </p:nvSpPr>
          <p:spPr>
            <a:xfrm>
              <a:off x="100584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6" name="Google Shape;2156;p31"/>
            <p:cNvSpPr/>
            <p:nvPr/>
          </p:nvSpPr>
          <p:spPr>
            <a:xfrm>
              <a:off x="100584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7" name="Google Shape;2157;p31"/>
            <p:cNvSpPr/>
            <p:nvPr/>
          </p:nvSpPr>
          <p:spPr>
            <a:xfrm>
              <a:off x="100584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8" name="Google Shape;2158;p31"/>
            <p:cNvSpPr/>
            <p:nvPr/>
          </p:nvSpPr>
          <p:spPr>
            <a:xfrm>
              <a:off x="100584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59" name="Google Shape;2159;p31"/>
            <p:cNvSpPr/>
            <p:nvPr/>
          </p:nvSpPr>
          <p:spPr>
            <a:xfrm>
              <a:off x="100584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0" name="Google Shape;2160;p31"/>
            <p:cNvSpPr/>
            <p:nvPr/>
          </p:nvSpPr>
          <p:spPr>
            <a:xfrm>
              <a:off x="100584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1" name="Google Shape;2161;p31"/>
            <p:cNvSpPr/>
            <p:nvPr/>
          </p:nvSpPr>
          <p:spPr>
            <a:xfrm>
              <a:off x="100584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2" name="Google Shape;2162;p31"/>
            <p:cNvSpPr/>
            <p:nvPr/>
          </p:nvSpPr>
          <p:spPr>
            <a:xfrm>
              <a:off x="100584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3" name="Google Shape;2163;p31"/>
            <p:cNvSpPr/>
            <p:nvPr/>
          </p:nvSpPr>
          <p:spPr>
            <a:xfrm>
              <a:off x="100584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4" name="Google Shape;2164;p31"/>
            <p:cNvSpPr/>
            <p:nvPr/>
          </p:nvSpPr>
          <p:spPr>
            <a:xfrm>
              <a:off x="100584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5" name="Google Shape;2165;p31"/>
            <p:cNvSpPr/>
            <p:nvPr/>
          </p:nvSpPr>
          <p:spPr>
            <a:xfrm>
              <a:off x="100584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6" name="Google Shape;2166;p31"/>
            <p:cNvSpPr/>
            <p:nvPr/>
          </p:nvSpPr>
          <p:spPr>
            <a:xfrm>
              <a:off x="100584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7" name="Google Shape;2167;p31"/>
            <p:cNvSpPr/>
            <p:nvPr/>
          </p:nvSpPr>
          <p:spPr>
            <a:xfrm>
              <a:off x="100584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8" name="Google Shape;2168;p31"/>
            <p:cNvSpPr/>
            <p:nvPr/>
          </p:nvSpPr>
          <p:spPr>
            <a:xfrm>
              <a:off x="100584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69" name="Google Shape;2169;p31"/>
            <p:cNvSpPr/>
            <p:nvPr/>
          </p:nvSpPr>
          <p:spPr>
            <a:xfrm>
              <a:off x="100584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70" name="Google Shape;2170;p31"/>
            <p:cNvSpPr/>
            <p:nvPr/>
          </p:nvSpPr>
          <p:spPr>
            <a:xfrm>
              <a:off x="100584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71" name="Google Shape;2171;p31"/>
            <p:cNvSpPr/>
            <p:nvPr/>
          </p:nvSpPr>
          <p:spPr>
            <a:xfrm>
              <a:off x="100584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72" name="Google Shape;2172;p31"/>
            <p:cNvSpPr/>
            <p:nvPr/>
          </p:nvSpPr>
          <p:spPr>
            <a:xfrm>
              <a:off x="59436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2173" name="Google Shape;2173;p31"/>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13">
    <p:bg>
      <p:bgPr>
        <a:gradFill>
          <a:gsLst>
            <a:gs pos="0">
              <a:srgbClr val="0F6D76"/>
            </a:gs>
            <a:gs pos="100000">
              <a:srgbClr val="010101"/>
            </a:gs>
          </a:gsLst>
          <a:path path="circle">
            <a:fillToRect l="100%" t="100%"/>
          </a:path>
          <a:tileRect b="-100%" r="-100%"/>
        </a:gradFill>
      </p:bgPr>
    </p:bg>
    <p:spTree>
      <p:nvGrpSpPr>
        <p:cNvPr id="2174" name="Shape 2174"/>
        <p:cNvGrpSpPr/>
        <p:nvPr/>
      </p:nvGrpSpPr>
      <p:grpSpPr>
        <a:xfrm>
          <a:off x="0" y="0"/>
          <a:ext cx="0" cy="0"/>
          <a:chOff x="0" y="0"/>
          <a:chExt cx="0" cy="0"/>
        </a:xfrm>
      </p:grpSpPr>
      <p:grpSp>
        <p:nvGrpSpPr>
          <p:cNvPr id="2175" name="Google Shape;2175;p32"/>
          <p:cNvGrpSpPr/>
          <p:nvPr/>
        </p:nvGrpSpPr>
        <p:grpSpPr>
          <a:xfrm>
            <a:off x="54229" y="61983"/>
            <a:ext cx="596526" cy="4995284"/>
            <a:chOff x="182880" y="182880"/>
            <a:chExt cx="1097160" cy="9921120"/>
          </a:xfrm>
        </p:grpSpPr>
        <p:sp>
          <p:nvSpPr>
            <p:cNvPr id="2176" name="Google Shape;2176;p32"/>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77" name="Google Shape;2177;p32"/>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78" name="Google Shape;2178;p32"/>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79" name="Google Shape;2179;p32"/>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80" name="Google Shape;2180;p32"/>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81" name="Google Shape;2181;p32"/>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82" name="Google Shape;2182;p32"/>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83" name="Google Shape;2183;p32"/>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84" name="Google Shape;2184;p32"/>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185" name="Google Shape;2185;p32"/>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86" name="Google Shape;2186;p32"/>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87" name="Google Shape;2187;p32"/>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88" name="Google Shape;2188;p32"/>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89" name="Google Shape;2189;p32"/>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0" name="Google Shape;2190;p32"/>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1" name="Google Shape;2191;p32"/>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2" name="Google Shape;2192;p32"/>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3" name="Google Shape;2193;p32"/>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4" name="Google Shape;2194;p32"/>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5" name="Google Shape;2195;p32"/>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6" name="Google Shape;2196;p32"/>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7" name="Google Shape;2197;p32"/>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8" name="Google Shape;2198;p32"/>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199" name="Google Shape;2199;p32"/>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0" name="Google Shape;2200;p32"/>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1" name="Google Shape;2201;p32"/>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2" name="Google Shape;2202;p32"/>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3" name="Google Shape;2203;p32"/>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4" name="Google Shape;2204;p32"/>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5" name="Google Shape;2205;p32"/>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6" name="Google Shape;2206;p32"/>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7" name="Google Shape;2207;p32"/>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8" name="Google Shape;2208;p32"/>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09" name="Google Shape;2209;p32"/>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0" name="Google Shape;2210;p32"/>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1" name="Google Shape;2211;p32"/>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2" name="Google Shape;2212;p32"/>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3" name="Google Shape;2213;p32"/>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4" name="Google Shape;2214;p32"/>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5" name="Google Shape;2215;p32"/>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6" name="Google Shape;2216;p32"/>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7" name="Google Shape;2217;p32"/>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8" name="Google Shape;2218;p32"/>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19" name="Google Shape;2219;p32"/>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0" name="Google Shape;2220;p32"/>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1" name="Google Shape;2221;p32"/>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2" name="Google Shape;2222;p32"/>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3" name="Google Shape;2223;p32"/>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4" name="Google Shape;2224;p32"/>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5" name="Google Shape;2225;p32"/>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6" name="Google Shape;2226;p32"/>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7" name="Google Shape;2227;p32"/>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8" name="Google Shape;2228;p32"/>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29" name="Google Shape;2229;p32"/>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0" name="Google Shape;2230;p32"/>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1" name="Google Shape;2231;p32"/>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2" name="Google Shape;2232;p32"/>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3" name="Google Shape;2233;p32"/>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4" name="Google Shape;2234;p32"/>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5" name="Google Shape;2235;p32"/>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6" name="Google Shape;2236;p32"/>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7" name="Google Shape;2237;p32"/>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8" name="Google Shape;2238;p32"/>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39" name="Google Shape;2239;p32"/>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0" name="Google Shape;2240;p32"/>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1" name="Google Shape;2241;p32"/>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2" name="Google Shape;2242;p32"/>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3" name="Google Shape;2243;p32"/>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4" name="Google Shape;2244;p32"/>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5" name="Google Shape;2245;p32"/>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6" name="Google Shape;2246;p32"/>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47" name="Google Shape;2247;p32"/>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248" name="Google Shape;2248;p32"/>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2249" name="Google Shape;2249;p32"/>
          <p:cNvCxnSpPr/>
          <p:nvPr/>
        </p:nvCxnSpPr>
        <p:spPr>
          <a:xfrm>
            <a:off x="7978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2250" name="Google Shape;2250;p32"/>
          <p:cNvSpPr/>
          <p:nvPr/>
        </p:nvSpPr>
        <p:spPr>
          <a:xfrm>
            <a:off x="822000" y="2448125"/>
            <a:ext cx="670200" cy="680700"/>
          </a:xfrm>
          <a:prstGeom prst="ellipse">
            <a:avLst/>
          </a:prstGeom>
          <a:gradFill>
            <a:gsLst>
              <a:gs pos="0">
                <a:srgbClr val="F4829D"/>
              </a:gs>
              <a:gs pos="100000">
                <a:srgbClr val="D81C48"/>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51" name="Google Shape;2251;p32"/>
          <p:cNvSpPr/>
          <p:nvPr/>
        </p:nvSpPr>
        <p:spPr>
          <a:xfrm>
            <a:off x="822000" y="3671086"/>
            <a:ext cx="670200" cy="680700"/>
          </a:xfrm>
          <a:prstGeom prst="ellipse">
            <a:avLst/>
          </a:prstGeom>
          <a:gradFill>
            <a:gsLst>
              <a:gs pos="0">
                <a:srgbClr val="7A7A7A"/>
              </a:gs>
              <a:gs pos="100000">
                <a:srgbClr val="393939"/>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52" name="Google Shape;2252;p32"/>
          <p:cNvSpPr/>
          <p:nvPr/>
        </p:nvSpPr>
        <p:spPr>
          <a:xfrm>
            <a:off x="2830358" y="2448119"/>
            <a:ext cx="670200" cy="680700"/>
          </a:xfrm>
          <a:prstGeom prst="ellipse">
            <a:avLst/>
          </a:prstGeom>
          <a:gradFill>
            <a:gsLst>
              <a:gs pos="0">
                <a:srgbClr val="0F6D76"/>
              </a:gs>
              <a:gs pos="100000">
                <a:srgbClr val="010101"/>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53" name="Google Shape;2253;p32"/>
          <p:cNvSpPr/>
          <p:nvPr/>
        </p:nvSpPr>
        <p:spPr>
          <a:xfrm>
            <a:off x="2830358" y="3708411"/>
            <a:ext cx="670200" cy="680700"/>
          </a:xfrm>
          <a:prstGeom prst="ellipse">
            <a:avLst/>
          </a:prstGeom>
          <a:gradFill>
            <a:gsLst>
              <a:gs pos="0">
                <a:srgbClr val="EFC35D"/>
              </a:gs>
              <a:gs pos="100000">
                <a:srgbClr val="B08319"/>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54" name="Google Shape;2254;p32"/>
          <p:cNvSpPr txBox="1"/>
          <p:nvPr>
            <p:ph idx="1" type="subTitle"/>
          </p:nvPr>
        </p:nvSpPr>
        <p:spPr>
          <a:xfrm>
            <a:off x="821700" y="1232550"/>
            <a:ext cx="4555200" cy="696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Font typeface="Inter"/>
              <a:buNone/>
              <a:defRPr>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55" name="Google Shape;2255;p32"/>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CUSTOM_13_1">
    <p:bg>
      <p:bgPr>
        <a:gradFill>
          <a:gsLst>
            <a:gs pos="0">
              <a:srgbClr val="144444"/>
            </a:gs>
            <a:gs pos="100000">
              <a:srgbClr val="010101"/>
            </a:gs>
          </a:gsLst>
          <a:path path="circle">
            <a:fillToRect l="100%" t="100%"/>
          </a:path>
          <a:tileRect b="-100%" r="-100%"/>
        </a:gradFill>
      </p:bgPr>
    </p:bg>
    <p:spTree>
      <p:nvGrpSpPr>
        <p:cNvPr id="2256" name="Shape 2256"/>
        <p:cNvGrpSpPr/>
        <p:nvPr/>
      </p:nvGrpSpPr>
      <p:grpSpPr>
        <a:xfrm>
          <a:off x="0" y="0"/>
          <a:ext cx="0" cy="0"/>
          <a:chOff x="0" y="0"/>
          <a:chExt cx="0" cy="0"/>
        </a:xfrm>
      </p:grpSpPr>
      <p:grpSp>
        <p:nvGrpSpPr>
          <p:cNvPr id="2257" name="Google Shape;2257;p33"/>
          <p:cNvGrpSpPr/>
          <p:nvPr/>
        </p:nvGrpSpPr>
        <p:grpSpPr>
          <a:xfrm>
            <a:off x="54229" y="61983"/>
            <a:ext cx="596526" cy="4995284"/>
            <a:chOff x="182880" y="182880"/>
            <a:chExt cx="1097160" cy="9921120"/>
          </a:xfrm>
        </p:grpSpPr>
        <p:sp>
          <p:nvSpPr>
            <p:cNvPr id="2258" name="Google Shape;2258;p33"/>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59" name="Google Shape;2259;p33"/>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60" name="Google Shape;2260;p33"/>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61" name="Google Shape;2261;p33"/>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62" name="Google Shape;2262;p33"/>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63" name="Google Shape;2263;p33"/>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64" name="Google Shape;2264;p33"/>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65" name="Google Shape;2265;p33"/>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66" name="Google Shape;2266;p33"/>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267" name="Google Shape;2267;p33"/>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68" name="Google Shape;2268;p33"/>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69" name="Google Shape;2269;p33"/>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0" name="Google Shape;2270;p33"/>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1" name="Google Shape;2271;p33"/>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2" name="Google Shape;2272;p33"/>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3" name="Google Shape;2273;p33"/>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4" name="Google Shape;2274;p33"/>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5" name="Google Shape;2275;p33"/>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6" name="Google Shape;2276;p33"/>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7" name="Google Shape;2277;p33"/>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8" name="Google Shape;2278;p33"/>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79" name="Google Shape;2279;p33"/>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0" name="Google Shape;2280;p33"/>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1" name="Google Shape;2281;p33"/>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2" name="Google Shape;2282;p33"/>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3" name="Google Shape;2283;p33"/>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4" name="Google Shape;2284;p33"/>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5" name="Google Shape;2285;p33"/>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6" name="Google Shape;2286;p33"/>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7" name="Google Shape;2287;p33"/>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8" name="Google Shape;2288;p33"/>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89" name="Google Shape;2289;p33"/>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0" name="Google Shape;2290;p33"/>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1" name="Google Shape;2291;p33"/>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2" name="Google Shape;2292;p33"/>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3" name="Google Shape;2293;p33"/>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4" name="Google Shape;2294;p33"/>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5" name="Google Shape;2295;p33"/>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6" name="Google Shape;2296;p33"/>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7" name="Google Shape;2297;p33"/>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8" name="Google Shape;2298;p33"/>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299" name="Google Shape;2299;p33"/>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0" name="Google Shape;2300;p33"/>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1" name="Google Shape;2301;p33"/>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2" name="Google Shape;2302;p33"/>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3" name="Google Shape;2303;p33"/>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4" name="Google Shape;2304;p33"/>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5" name="Google Shape;2305;p33"/>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6" name="Google Shape;2306;p33"/>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7" name="Google Shape;2307;p33"/>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8" name="Google Shape;2308;p33"/>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09" name="Google Shape;2309;p33"/>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0" name="Google Shape;2310;p33"/>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1" name="Google Shape;2311;p33"/>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2" name="Google Shape;2312;p33"/>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3" name="Google Shape;2313;p33"/>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4" name="Google Shape;2314;p33"/>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5" name="Google Shape;2315;p33"/>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6" name="Google Shape;2316;p33"/>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7" name="Google Shape;2317;p33"/>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8" name="Google Shape;2318;p33"/>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19" name="Google Shape;2319;p33"/>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0" name="Google Shape;2320;p33"/>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1" name="Google Shape;2321;p33"/>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2" name="Google Shape;2322;p33"/>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3" name="Google Shape;2323;p33"/>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4" name="Google Shape;2324;p33"/>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5" name="Google Shape;2325;p33"/>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6" name="Google Shape;2326;p33"/>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7" name="Google Shape;2327;p33"/>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8" name="Google Shape;2328;p33"/>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29" name="Google Shape;2329;p33"/>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330" name="Google Shape;2330;p33"/>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2331" name="Google Shape;2331;p33"/>
          <p:cNvCxnSpPr/>
          <p:nvPr/>
        </p:nvCxnSpPr>
        <p:spPr>
          <a:xfrm>
            <a:off x="7978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2332" name="Google Shape;2332;p33"/>
          <p:cNvSpPr/>
          <p:nvPr/>
        </p:nvSpPr>
        <p:spPr>
          <a:xfrm>
            <a:off x="822000" y="1533725"/>
            <a:ext cx="670200" cy="680700"/>
          </a:xfrm>
          <a:prstGeom prst="ellipse">
            <a:avLst/>
          </a:prstGeom>
          <a:gradFill>
            <a:gsLst>
              <a:gs pos="0">
                <a:schemeClr val="accent3"/>
              </a:gs>
              <a:gs pos="100000">
                <a:srgbClr val="DC2178"/>
              </a:gs>
            </a:gsLst>
            <a:lin ang="18601647"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33" name="Google Shape;2333;p33"/>
          <p:cNvSpPr/>
          <p:nvPr/>
        </p:nvSpPr>
        <p:spPr>
          <a:xfrm>
            <a:off x="822000" y="3213886"/>
            <a:ext cx="670200" cy="680700"/>
          </a:xfrm>
          <a:prstGeom prst="ellipse">
            <a:avLst/>
          </a:prstGeom>
          <a:gradFill>
            <a:gsLst>
              <a:gs pos="0">
                <a:srgbClr val="7A7A7A"/>
              </a:gs>
              <a:gs pos="100000">
                <a:srgbClr val="393939"/>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34" name="Google Shape;2334;p33"/>
          <p:cNvSpPr/>
          <p:nvPr/>
        </p:nvSpPr>
        <p:spPr>
          <a:xfrm>
            <a:off x="2830358" y="1533719"/>
            <a:ext cx="670200" cy="680700"/>
          </a:xfrm>
          <a:prstGeom prst="ellipse">
            <a:avLst/>
          </a:prstGeom>
          <a:gradFill>
            <a:gsLst>
              <a:gs pos="0">
                <a:srgbClr val="0F6D76"/>
              </a:gs>
              <a:gs pos="100000">
                <a:srgbClr val="010101"/>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35" name="Google Shape;2335;p33"/>
          <p:cNvSpPr/>
          <p:nvPr/>
        </p:nvSpPr>
        <p:spPr>
          <a:xfrm>
            <a:off x="2830358" y="3251211"/>
            <a:ext cx="670200" cy="680700"/>
          </a:xfrm>
          <a:prstGeom prst="ellipse">
            <a:avLst/>
          </a:prstGeom>
          <a:gradFill>
            <a:gsLst>
              <a:gs pos="0">
                <a:srgbClr val="EFC35D"/>
              </a:gs>
              <a:gs pos="100000">
                <a:srgbClr val="B08319"/>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2336" name="Google Shape;2336;p33"/>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2">
    <p:bg>
      <p:bgPr>
        <a:solidFill>
          <a:schemeClr val="lt2"/>
        </a:solidFill>
      </p:bgPr>
    </p:bg>
    <p:spTree>
      <p:nvGrpSpPr>
        <p:cNvPr id="2337" name="Shape 2337"/>
        <p:cNvGrpSpPr/>
        <p:nvPr/>
      </p:nvGrpSpPr>
      <p:grpSpPr>
        <a:xfrm>
          <a:off x="0" y="0"/>
          <a:ext cx="0" cy="0"/>
          <a:chOff x="0" y="0"/>
          <a:chExt cx="0" cy="0"/>
        </a:xfrm>
      </p:grpSpPr>
      <p:sp>
        <p:nvSpPr>
          <p:cNvPr id="2338" name="Google Shape;2338;p34"/>
          <p:cNvSpPr/>
          <p:nvPr/>
        </p:nvSpPr>
        <p:spPr>
          <a:xfrm>
            <a:off x="626475" y="-86225"/>
            <a:ext cx="4853694" cy="5400675"/>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noFill/>
          <a:ln cap="flat" cmpd="sng" w="19050">
            <a:solidFill>
              <a:srgbClr val="01697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39" name="Google Shape;2339;p34"/>
          <p:cNvSpPr/>
          <p:nvPr/>
        </p:nvSpPr>
        <p:spPr>
          <a:xfrm>
            <a:off x="0" y="0"/>
            <a:ext cx="4692393"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chemeClr val="accent3"/>
              </a:gs>
              <a:gs pos="100000">
                <a:schemeClr val="accent1"/>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grpSp>
        <p:nvGrpSpPr>
          <p:cNvPr id="2340" name="Google Shape;2340;p34"/>
          <p:cNvGrpSpPr/>
          <p:nvPr/>
        </p:nvGrpSpPr>
        <p:grpSpPr>
          <a:xfrm>
            <a:off x="54229" y="61983"/>
            <a:ext cx="596526" cy="4995284"/>
            <a:chOff x="182880" y="182880"/>
            <a:chExt cx="1097160" cy="9921120"/>
          </a:xfrm>
        </p:grpSpPr>
        <p:sp>
          <p:nvSpPr>
            <p:cNvPr id="2341" name="Google Shape;2341;p34"/>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42" name="Google Shape;2342;p34"/>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43" name="Google Shape;2343;p34"/>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44" name="Google Shape;2344;p34"/>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45" name="Google Shape;2345;p34"/>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46" name="Google Shape;2346;p34"/>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47" name="Google Shape;2347;p34"/>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48" name="Google Shape;2348;p34"/>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49" name="Google Shape;2349;p34"/>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350" name="Google Shape;2350;p34"/>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1" name="Google Shape;2351;p34"/>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2" name="Google Shape;2352;p34"/>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3" name="Google Shape;2353;p34"/>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4" name="Google Shape;2354;p34"/>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5" name="Google Shape;2355;p34"/>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6" name="Google Shape;2356;p34"/>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7" name="Google Shape;2357;p34"/>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8" name="Google Shape;2358;p34"/>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59" name="Google Shape;2359;p34"/>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0" name="Google Shape;2360;p34"/>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1" name="Google Shape;2361;p34"/>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2" name="Google Shape;2362;p34"/>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3" name="Google Shape;2363;p34"/>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4" name="Google Shape;2364;p34"/>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5" name="Google Shape;2365;p34"/>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6" name="Google Shape;2366;p34"/>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7" name="Google Shape;2367;p34"/>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8" name="Google Shape;2368;p34"/>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69" name="Google Shape;2369;p34"/>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0" name="Google Shape;2370;p34"/>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1" name="Google Shape;2371;p34"/>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2" name="Google Shape;2372;p34"/>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3" name="Google Shape;2373;p34"/>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4" name="Google Shape;2374;p34"/>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5" name="Google Shape;2375;p34"/>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6" name="Google Shape;2376;p34"/>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7" name="Google Shape;2377;p34"/>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8" name="Google Shape;2378;p34"/>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79" name="Google Shape;2379;p34"/>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0" name="Google Shape;2380;p34"/>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1" name="Google Shape;2381;p34"/>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2" name="Google Shape;2382;p34"/>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3" name="Google Shape;2383;p34"/>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4" name="Google Shape;2384;p34"/>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5" name="Google Shape;2385;p34"/>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6" name="Google Shape;2386;p34"/>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7" name="Google Shape;2387;p34"/>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8" name="Google Shape;2388;p34"/>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89" name="Google Shape;2389;p34"/>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0" name="Google Shape;2390;p34"/>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1" name="Google Shape;2391;p34"/>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2" name="Google Shape;2392;p34"/>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3" name="Google Shape;2393;p34"/>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4" name="Google Shape;2394;p34"/>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5" name="Google Shape;2395;p34"/>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6" name="Google Shape;2396;p34"/>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7" name="Google Shape;2397;p34"/>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8" name="Google Shape;2398;p34"/>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399" name="Google Shape;2399;p34"/>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0" name="Google Shape;2400;p34"/>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1" name="Google Shape;2401;p34"/>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2" name="Google Shape;2402;p34"/>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3" name="Google Shape;2403;p34"/>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4" name="Google Shape;2404;p34"/>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5" name="Google Shape;2405;p34"/>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6" name="Google Shape;2406;p34"/>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7" name="Google Shape;2407;p34"/>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8" name="Google Shape;2408;p34"/>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09" name="Google Shape;2409;p34"/>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10" name="Google Shape;2410;p34"/>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11" name="Google Shape;2411;p34"/>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12" name="Google Shape;2412;p34"/>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413" name="Google Shape;2413;p34"/>
          <p:cNvSpPr/>
          <p:nvPr/>
        </p:nvSpPr>
        <p:spPr>
          <a:xfrm>
            <a:off x="4698101" y="859813"/>
            <a:ext cx="3801000" cy="678900"/>
          </a:xfrm>
          <a:prstGeom prst="roundRect">
            <a:avLst>
              <a:gd fmla="val 50000" name="adj"/>
            </a:avLst>
          </a:prstGeom>
          <a:solidFill>
            <a:srgbClr val="F1F1F3"/>
          </a:solidFill>
          <a:ln cap="sq" cmpd="sng" w="19050">
            <a:solidFill>
              <a:srgbClr val="105B5D"/>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414" name="Google Shape;2414;p34"/>
          <p:cNvSpPr/>
          <p:nvPr/>
        </p:nvSpPr>
        <p:spPr>
          <a:xfrm>
            <a:off x="5056184" y="1820667"/>
            <a:ext cx="3801000" cy="678900"/>
          </a:xfrm>
          <a:prstGeom prst="roundRect">
            <a:avLst>
              <a:gd fmla="val 50000" name="adj"/>
            </a:avLst>
          </a:prstGeom>
          <a:solidFill>
            <a:srgbClr val="F1F1F3"/>
          </a:solidFill>
          <a:ln cap="sq" cmpd="sng" w="19050">
            <a:solidFill>
              <a:srgbClr val="105B5D"/>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415" name="Google Shape;2415;p34"/>
          <p:cNvSpPr/>
          <p:nvPr/>
        </p:nvSpPr>
        <p:spPr>
          <a:xfrm>
            <a:off x="5110893" y="2781503"/>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416" name="Google Shape;2416;p34"/>
          <p:cNvSpPr/>
          <p:nvPr/>
        </p:nvSpPr>
        <p:spPr>
          <a:xfrm>
            <a:off x="4731773" y="3742346"/>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417" name="Google Shape;2417;p34"/>
          <p:cNvSpPr txBox="1"/>
          <p:nvPr>
            <p:ph idx="1" type="body"/>
          </p:nvPr>
        </p:nvSpPr>
        <p:spPr>
          <a:xfrm>
            <a:off x="839900" y="1939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2418" name="Google Shape;2418;p34"/>
          <p:cNvSpPr txBox="1"/>
          <p:nvPr>
            <p:ph idx="2"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800"/>
              <a:buFont typeface="Inter"/>
              <a:buNone/>
              <a:defRPr b="1">
                <a:solidFill>
                  <a:schemeClr val="dk1"/>
                </a:solidFill>
                <a:latin typeface="Inter"/>
                <a:ea typeface="Inter"/>
                <a:cs typeface="Inter"/>
                <a:sym typeface="Inter"/>
              </a:defRPr>
            </a:lvl1pPr>
            <a:lvl2pPr lvl="1" rtl="0">
              <a:spcBef>
                <a:spcPts val="0"/>
              </a:spcBef>
              <a:spcAft>
                <a:spcPts val="0"/>
              </a:spcAft>
              <a:buClr>
                <a:schemeClr val="dk1"/>
              </a:buClr>
              <a:buSzPts val="1400"/>
              <a:buFont typeface="Inter"/>
              <a:buNone/>
              <a:defRPr>
                <a:solidFill>
                  <a:schemeClr val="dk1"/>
                </a:solidFill>
                <a:latin typeface="Inter"/>
                <a:ea typeface="Inter"/>
                <a:cs typeface="Inter"/>
                <a:sym typeface="Inter"/>
              </a:defRPr>
            </a:lvl2pPr>
            <a:lvl3pPr lvl="2" rtl="0">
              <a:spcBef>
                <a:spcPts val="0"/>
              </a:spcBef>
              <a:spcAft>
                <a:spcPts val="0"/>
              </a:spcAft>
              <a:buClr>
                <a:schemeClr val="dk1"/>
              </a:buClr>
              <a:buSzPts val="1400"/>
              <a:buFont typeface="Inter"/>
              <a:buNone/>
              <a:defRPr>
                <a:solidFill>
                  <a:schemeClr val="dk1"/>
                </a:solidFill>
                <a:latin typeface="Inter"/>
                <a:ea typeface="Inter"/>
                <a:cs typeface="Inter"/>
                <a:sym typeface="Inter"/>
              </a:defRPr>
            </a:lvl3pPr>
            <a:lvl4pPr lvl="3" rtl="0">
              <a:spcBef>
                <a:spcPts val="0"/>
              </a:spcBef>
              <a:spcAft>
                <a:spcPts val="0"/>
              </a:spcAft>
              <a:buClr>
                <a:schemeClr val="dk1"/>
              </a:buClr>
              <a:buSzPts val="1400"/>
              <a:buFont typeface="Inter"/>
              <a:buNone/>
              <a:defRPr>
                <a:solidFill>
                  <a:schemeClr val="dk1"/>
                </a:solidFill>
                <a:latin typeface="Inter"/>
                <a:ea typeface="Inter"/>
                <a:cs typeface="Inter"/>
                <a:sym typeface="Inter"/>
              </a:defRPr>
            </a:lvl4pPr>
            <a:lvl5pPr lvl="4" rtl="0">
              <a:spcBef>
                <a:spcPts val="0"/>
              </a:spcBef>
              <a:spcAft>
                <a:spcPts val="0"/>
              </a:spcAft>
              <a:buClr>
                <a:schemeClr val="dk1"/>
              </a:buClr>
              <a:buSzPts val="1400"/>
              <a:buFont typeface="Inter"/>
              <a:buNone/>
              <a:defRPr>
                <a:solidFill>
                  <a:schemeClr val="dk1"/>
                </a:solidFill>
                <a:latin typeface="Inter"/>
                <a:ea typeface="Inter"/>
                <a:cs typeface="Inter"/>
                <a:sym typeface="Inter"/>
              </a:defRPr>
            </a:lvl5pPr>
            <a:lvl6pPr lvl="5" rtl="0">
              <a:spcBef>
                <a:spcPts val="0"/>
              </a:spcBef>
              <a:spcAft>
                <a:spcPts val="0"/>
              </a:spcAft>
              <a:buClr>
                <a:schemeClr val="dk1"/>
              </a:buClr>
              <a:buSzPts val="1400"/>
              <a:buFont typeface="Inter"/>
              <a:buNone/>
              <a:defRPr>
                <a:solidFill>
                  <a:schemeClr val="dk1"/>
                </a:solidFill>
                <a:latin typeface="Inter"/>
                <a:ea typeface="Inter"/>
                <a:cs typeface="Inter"/>
                <a:sym typeface="Inter"/>
              </a:defRPr>
            </a:lvl6pPr>
            <a:lvl7pPr lvl="6" rtl="0">
              <a:spcBef>
                <a:spcPts val="0"/>
              </a:spcBef>
              <a:spcAft>
                <a:spcPts val="0"/>
              </a:spcAft>
              <a:buClr>
                <a:schemeClr val="dk1"/>
              </a:buClr>
              <a:buSzPts val="1400"/>
              <a:buFont typeface="Inter"/>
              <a:buNone/>
              <a:defRPr>
                <a:solidFill>
                  <a:schemeClr val="dk1"/>
                </a:solidFill>
                <a:latin typeface="Inter"/>
                <a:ea typeface="Inter"/>
                <a:cs typeface="Inter"/>
                <a:sym typeface="Inter"/>
              </a:defRPr>
            </a:lvl7pPr>
            <a:lvl8pPr lvl="7" rtl="0">
              <a:spcBef>
                <a:spcPts val="0"/>
              </a:spcBef>
              <a:spcAft>
                <a:spcPts val="0"/>
              </a:spcAft>
              <a:buClr>
                <a:schemeClr val="dk1"/>
              </a:buClr>
              <a:buSzPts val="1400"/>
              <a:buFont typeface="Inter"/>
              <a:buNone/>
              <a:defRPr>
                <a:solidFill>
                  <a:schemeClr val="dk1"/>
                </a:solidFill>
                <a:latin typeface="Inter"/>
                <a:ea typeface="Inter"/>
                <a:cs typeface="Inter"/>
                <a:sym typeface="Inter"/>
              </a:defRPr>
            </a:lvl8pPr>
            <a:lvl9pPr lvl="8" rtl="0">
              <a:spcBef>
                <a:spcPts val="0"/>
              </a:spcBef>
              <a:spcAft>
                <a:spcPts val="0"/>
              </a:spcAft>
              <a:buClr>
                <a:schemeClr val="dk1"/>
              </a:buClr>
              <a:buSzPts val="1400"/>
              <a:buFont typeface="Inter"/>
              <a:buNone/>
              <a:defRPr>
                <a:solidFill>
                  <a:schemeClr val="dk1"/>
                </a:solidFill>
                <a:latin typeface="Inter"/>
                <a:ea typeface="Inter"/>
                <a:cs typeface="Inter"/>
                <a:sym typeface="Inter"/>
              </a:defRPr>
            </a:lvl9pPr>
          </a:lstStyle>
          <a:p/>
        </p:txBody>
      </p:sp>
      <p:sp>
        <p:nvSpPr>
          <p:cNvPr id="2419" name="Google Shape;2419;p34"/>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2420" name="Google Shape;2420;p34"/>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2421" name="Google Shape;2421;p34"/>
          <p:cNvSpPr/>
          <p:nvPr/>
        </p:nvSpPr>
        <p:spPr>
          <a:xfrm>
            <a:off x="4798675" y="921475"/>
            <a:ext cx="596400" cy="555600"/>
          </a:xfrm>
          <a:prstGeom prst="ellipse">
            <a:avLst/>
          </a:prstGeom>
          <a:gradFill>
            <a:gsLst>
              <a:gs pos="0">
                <a:schemeClr val="accent3"/>
              </a:gs>
              <a:gs pos="100000">
                <a:srgbClr val="DC2178"/>
              </a:gs>
            </a:gsLst>
            <a:lin ang="18601647" scaled="0"/>
          </a:gra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22" name="Google Shape;2422;p34"/>
          <p:cNvSpPr/>
          <p:nvPr/>
        </p:nvSpPr>
        <p:spPr>
          <a:xfrm>
            <a:off x="5144325" y="1882313"/>
            <a:ext cx="596400" cy="555600"/>
          </a:xfrm>
          <a:prstGeom prst="ellipse">
            <a:avLst/>
          </a:prstGeom>
          <a:gradFill>
            <a:gsLst>
              <a:gs pos="0">
                <a:schemeClr val="accent3"/>
              </a:gs>
              <a:gs pos="100000">
                <a:srgbClr val="DC2178"/>
              </a:gs>
            </a:gsLst>
            <a:lin ang="18601647" scaled="0"/>
          </a:gra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23" name="Google Shape;2423;p34"/>
          <p:cNvSpPr/>
          <p:nvPr/>
        </p:nvSpPr>
        <p:spPr>
          <a:xfrm>
            <a:off x="5185250" y="2843163"/>
            <a:ext cx="596400" cy="555600"/>
          </a:xfrm>
          <a:prstGeom prst="ellipse">
            <a:avLst/>
          </a:prstGeom>
          <a:gradFill>
            <a:gsLst>
              <a:gs pos="0">
                <a:schemeClr val="accent3"/>
              </a:gs>
              <a:gs pos="100000">
                <a:srgbClr val="DC2178"/>
              </a:gs>
            </a:gsLst>
            <a:lin ang="18601647" scaled="0"/>
          </a:gra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24" name="Google Shape;2424;p34"/>
          <p:cNvSpPr/>
          <p:nvPr/>
        </p:nvSpPr>
        <p:spPr>
          <a:xfrm>
            <a:off x="4798675" y="3803975"/>
            <a:ext cx="596400" cy="555600"/>
          </a:xfrm>
          <a:prstGeom prst="ellipse">
            <a:avLst/>
          </a:prstGeom>
          <a:gradFill>
            <a:gsLst>
              <a:gs pos="0">
                <a:schemeClr val="accent3"/>
              </a:gs>
              <a:gs pos="100000">
                <a:srgbClr val="DC2178"/>
              </a:gs>
            </a:gsLst>
            <a:lin ang="18601647" scaled="0"/>
          </a:gra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2425" name="Google Shape;2425;p34"/>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12_1_1">
    <p:bg>
      <p:bgPr>
        <a:solidFill>
          <a:schemeClr val="lt2"/>
        </a:solidFill>
      </p:bgPr>
    </p:bg>
    <p:spTree>
      <p:nvGrpSpPr>
        <p:cNvPr id="2426" name="Shape 2426"/>
        <p:cNvGrpSpPr/>
        <p:nvPr/>
      </p:nvGrpSpPr>
      <p:grpSpPr>
        <a:xfrm>
          <a:off x="0" y="0"/>
          <a:ext cx="0" cy="0"/>
          <a:chOff x="0" y="0"/>
          <a:chExt cx="0" cy="0"/>
        </a:xfrm>
      </p:grpSpPr>
      <p:sp>
        <p:nvSpPr>
          <p:cNvPr id="2427" name="Google Shape;2427;p35"/>
          <p:cNvSpPr/>
          <p:nvPr/>
        </p:nvSpPr>
        <p:spPr>
          <a:xfrm>
            <a:off x="626475" y="-86225"/>
            <a:ext cx="4853694" cy="5400675"/>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noFill/>
          <a:ln cap="flat" cmpd="sng" w="19050">
            <a:solidFill>
              <a:srgbClr val="01697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28" name="Google Shape;2428;p35"/>
          <p:cNvSpPr/>
          <p:nvPr/>
        </p:nvSpPr>
        <p:spPr>
          <a:xfrm>
            <a:off x="0" y="0"/>
            <a:ext cx="4692393"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chemeClr val="dk1"/>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grpSp>
        <p:nvGrpSpPr>
          <p:cNvPr id="2429" name="Google Shape;2429;p35"/>
          <p:cNvGrpSpPr/>
          <p:nvPr/>
        </p:nvGrpSpPr>
        <p:grpSpPr>
          <a:xfrm>
            <a:off x="54229" y="61983"/>
            <a:ext cx="596526" cy="4995284"/>
            <a:chOff x="182880" y="182880"/>
            <a:chExt cx="1097160" cy="9921120"/>
          </a:xfrm>
        </p:grpSpPr>
        <p:sp>
          <p:nvSpPr>
            <p:cNvPr id="2430" name="Google Shape;2430;p35"/>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31" name="Google Shape;2431;p35"/>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32" name="Google Shape;2432;p35"/>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33" name="Google Shape;2433;p35"/>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34" name="Google Shape;2434;p35"/>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35" name="Google Shape;2435;p35"/>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36" name="Google Shape;2436;p35"/>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37" name="Google Shape;2437;p35"/>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38" name="Google Shape;2438;p35"/>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439" name="Google Shape;2439;p35"/>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0" name="Google Shape;2440;p35"/>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1" name="Google Shape;2441;p35"/>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2" name="Google Shape;2442;p35"/>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3" name="Google Shape;2443;p35"/>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4" name="Google Shape;2444;p35"/>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5" name="Google Shape;2445;p35"/>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6" name="Google Shape;2446;p35"/>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7" name="Google Shape;2447;p35"/>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8" name="Google Shape;2448;p35"/>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49" name="Google Shape;2449;p35"/>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0" name="Google Shape;2450;p35"/>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1" name="Google Shape;2451;p35"/>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2" name="Google Shape;2452;p35"/>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3" name="Google Shape;2453;p35"/>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4" name="Google Shape;2454;p35"/>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5" name="Google Shape;2455;p35"/>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6" name="Google Shape;2456;p35"/>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7" name="Google Shape;2457;p35"/>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8" name="Google Shape;2458;p35"/>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59" name="Google Shape;2459;p35"/>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0" name="Google Shape;2460;p35"/>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1" name="Google Shape;2461;p35"/>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2" name="Google Shape;2462;p35"/>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3" name="Google Shape;2463;p35"/>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4" name="Google Shape;2464;p35"/>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5" name="Google Shape;2465;p35"/>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6" name="Google Shape;2466;p35"/>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7" name="Google Shape;2467;p35"/>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8" name="Google Shape;2468;p35"/>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69" name="Google Shape;2469;p35"/>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0" name="Google Shape;2470;p35"/>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1" name="Google Shape;2471;p35"/>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2" name="Google Shape;2472;p35"/>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3" name="Google Shape;2473;p35"/>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4" name="Google Shape;2474;p35"/>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5" name="Google Shape;2475;p35"/>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6" name="Google Shape;2476;p35"/>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7" name="Google Shape;2477;p35"/>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8" name="Google Shape;2478;p35"/>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79" name="Google Shape;2479;p35"/>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0" name="Google Shape;2480;p35"/>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1" name="Google Shape;2481;p35"/>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2" name="Google Shape;2482;p35"/>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3" name="Google Shape;2483;p35"/>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4" name="Google Shape;2484;p35"/>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5" name="Google Shape;2485;p35"/>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6" name="Google Shape;2486;p35"/>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7" name="Google Shape;2487;p35"/>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8" name="Google Shape;2488;p35"/>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89" name="Google Shape;2489;p35"/>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0" name="Google Shape;2490;p35"/>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1" name="Google Shape;2491;p35"/>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2" name="Google Shape;2492;p35"/>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3" name="Google Shape;2493;p35"/>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4" name="Google Shape;2494;p35"/>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5" name="Google Shape;2495;p35"/>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6" name="Google Shape;2496;p35"/>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7" name="Google Shape;2497;p35"/>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8" name="Google Shape;2498;p35"/>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499" name="Google Shape;2499;p35"/>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00" name="Google Shape;2500;p35"/>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01" name="Google Shape;2501;p35"/>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502" name="Google Shape;2502;p35"/>
          <p:cNvSpPr/>
          <p:nvPr/>
        </p:nvSpPr>
        <p:spPr>
          <a:xfrm>
            <a:off x="4698101" y="859813"/>
            <a:ext cx="3801000" cy="678900"/>
          </a:xfrm>
          <a:prstGeom prst="roundRect">
            <a:avLst>
              <a:gd fmla="val 50000" name="adj"/>
            </a:avLst>
          </a:prstGeom>
          <a:solidFill>
            <a:srgbClr val="F1F1F3"/>
          </a:solidFill>
          <a:ln cap="sq" cmpd="sng" w="19050">
            <a:solidFill>
              <a:srgbClr val="105B5D"/>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503" name="Google Shape;2503;p35"/>
          <p:cNvSpPr/>
          <p:nvPr/>
        </p:nvSpPr>
        <p:spPr>
          <a:xfrm>
            <a:off x="5056184" y="1820667"/>
            <a:ext cx="3801000" cy="678900"/>
          </a:xfrm>
          <a:prstGeom prst="roundRect">
            <a:avLst>
              <a:gd fmla="val 50000" name="adj"/>
            </a:avLst>
          </a:prstGeom>
          <a:solidFill>
            <a:srgbClr val="F1F1F3"/>
          </a:solidFill>
          <a:ln cap="sq" cmpd="sng" w="19050">
            <a:solidFill>
              <a:srgbClr val="105B5D"/>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504" name="Google Shape;2504;p35"/>
          <p:cNvSpPr/>
          <p:nvPr/>
        </p:nvSpPr>
        <p:spPr>
          <a:xfrm>
            <a:off x="5110893" y="2781503"/>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505" name="Google Shape;2505;p35"/>
          <p:cNvSpPr/>
          <p:nvPr/>
        </p:nvSpPr>
        <p:spPr>
          <a:xfrm>
            <a:off x="4731773" y="3742346"/>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506" name="Google Shape;2506;p35"/>
          <p:cNvSpPr txBox="1"/>
          <p:nvPr>
            <p:ph idx="1" type="body"/>
          </p:nvPr>
        </p:nvSpPr>
        <p:spPr>
          <a:xfrm>
            <a:off x="839900" y="1939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2507" name="Google Shape;2507;p35"/>
          <p:cNvSpPr txBox="1"/>
          <p:nvPr>
            <p:ph idx="2"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2508" name="Google Shape;2508;p35"/>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2509" name="Google Shape;2509;p35"/>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2510" name="Google Shape;2510;p35"/>
          <p:cNvSpPr/>
          <p:nvPr/>
        </p:nvSpPr>
        <p:spPr>
          <a:xfrm>
            <a:off x="4798675" y="921475"/>
            <a:ext cx="596400" cy="555600"/>
          </a:xfrm>
          <a:prstGeom prst="ellipse">
            <a:avLst/>
          </a:prstGeom>
          <a:solidFill>
            <a:schemeClr val="accent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11" name="Google Shape;2511;p35"/>
          <p:cNvSpPr/>
          <p:nvPr/>
        </p:nvSpPr>
        <p:spPr>
          <a:xfrm>
            <a:off x="5144325" y="1882313"/>
            <a:ext cx="596400" cy="555600"/>
          </a:xfrm>
          <a:prstGeom prst="ellipse">
            <a:avLst/>
          </a:prstGeom>
          <a:solidFill>
            <a:schemeClr val="accent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12" name="Google Shape;2512;p35"/>
          <p:cNvSpPr/>
          <p:nvPr/>
        </p:nvSpPr>
        <p:spPr>
          <a:xfrm>
            <a:off x="5185250" y="2843163"/>
            <a:ext cx="596400" cy="555600"/>
          </a:xfrm>
          <a:prstGeom prst="ellipse">
            <a:avLst/>
          </a:prstGeom>
          <a:solidFill>
            <a:schemeClr val="accent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13" name="Google Shape;2513;p35"/>
          <p:cNvSpPr/>
          <p:nvPr/>
        </p:nvSpPr>
        <p:spPr>
          <a:xfrm>
            <a:off x="4798675" y="3803975"/>
            <a:ext cx="596400" cy="555600"/>
          </a:xfrm>
          <a:prstGeom prst="ellipse">
            <a:avLst/>
          </a:prstGeom>
          <a:solidFill>
            <a:schemeClr val="accent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2514" name="Google Shape;2514;p35"/>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p:cSld name="CUSTOM_12_1_1_1">
    <p:bg>
      <p:bgPr>
        <a:solidFill>
          <a:schemeClr val="lt2"/>
        </a:solidFill>
      </p:bgPr>
    </p:bg>
    <p:spTree>
      <p:nvGrpSpPr>
        <p:cNvPr id="2515" name="Shape 2515"/>
        <p:cNvGrpSpPr/>
        <p:nvPr/>
      </p:nvGrpSpPr>
      <p:grpSpPr>
        <a:xfrm>
          <a:off x="0" y="0"/>
          <a:ext cx="0" cy="0"/>
          <a:chOff x="0" y="0"/>
          <a:chExt cx="0" cy="0"/>
        </a:xfrm>
      </p:grpSpPr>
      <p:sp>
        <p:nvSpPr>
          <p:cNvPr id="2516" name="Google Shape;2516;p36"/>
          <p:cNvSpPr/>
          <p:nvPr/>
        </p:nvSpPr>
        <p:spPr>
          <a:xfrm>
            <a:off x="626475" y="-86225"/>
            <a:ext cx="4853694" cy="5400675"/>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noFill/>
          <a:ln cap="flat" cmpd="sng" w="19050">
            <a:solidFill>
              <a:srgbClr val="01697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17" name="Google Shape;2517;p36"/>
          <p:cNvSpPr/>
          <p:nvPr/>
        </p:nvSpPr>
        <p:spPr>
          <a:xfrm>
            <a:off x="0" y="0"/>
            <a:ext cx="4692393"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rgbClr val="808181"/>
              </a:gs>
              <a:gs pos="100000">
                <a:srgbClr val="3F3F3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grpSp>
        <p:nvGrpSpPr>
          <p:cNvPr id="2518" name="Google Shape;2518;p36"/>
          <p:cNvGrpSpPr/>
          <p:nvPr/>
        </p:nvGrpSpPr>
        <p:grpSpPr>
          <a:xfrm>
            <a:off x="54229" y="61983"/>
            <a:ext cx="596526" cy="4995284"/>
            <a:chOff x="182880" y="182880"/>
            <a:chExt cx="1097160" cy="9921120"/>
          </a:xfrm>
        </p:grpSpPr>
        <p:sp>
          <p:nvSpPr>
            <p:cNvPr id="2519" name="Google Shape;2519;p36"/>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20" name="Google Shape;2520;p36"/>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21" name="Google Shape;2521;p36"/>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22" name="Google Shape;2522;p36"/>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23" name="Google Shape;2523;p36"/>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24" name="Google Shape;2524;p36"/>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25" name="Google Shape;2525;p36"/>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26" name="Google Shape;2526;p36"/>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27" name="Google Shape;2527;p36"/>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528" name="Google Shape;2528;p36"/>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29" name="Google Shape;2529;p36"/>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0" name="Google Shape;2530;p36"/>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1" name="Google Shape;2531;p36"/>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2" name="Google Shape;2532;p36"/>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3" name="Google Shape;2533;p36"/>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4" name="Google Shape;2534;p36"/>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5" name="Google Shape;2535;p36"/>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6" name="Google Shape;2536;p36"/>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7" name="Google Shape;2537;p36"/>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8" name="Google Shape;2538;p36"/>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39" name="Google Shape;2539;p36"/>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0" name="Google Shape;2540;p36"/>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1" name="Google Shape;2541;p36"/>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2" name="Google Shape;2542;p36"/>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3" name="Google Shape;2543;p36"/>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4" name="Google Shape;2544;p36"/>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5" name="Google Shape;2545;p36"/>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6" name="Google Shape;2546;p36"/>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7" name="Google Shape;2547;p36"/>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8" name="Google Shape;2548;p36"/>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49" name="Google Shape;2549;p36"/>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0" name="Google Shape;2550;p36"/>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1" name="Google Shape;2551;p36"/>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2" name="Google Shape;2552;p36"/>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3" name="Google Shape;2553;p36"/>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4" name="Google Shape;2554;p36"/>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5" name="Google Shape;2555;p36"/>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6" name="Google Shape;2556;p36"/>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7" name="Google Shape;2557;p36"/>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8" name="Google Shape;2558;p36"/>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59" name="Google Shape;2559;p36"/>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0" name="Google Shape;2560;p36"/>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1" name="Google Shape;2561;p36"/>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2" name="Google Shape;2562;p36"/>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3" name="Google Shape;2563;p36"/>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4" name="Google Shape;2564;p36"/>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5" name="Google Shape;2565;p36"/>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6" name="Google Shape;2566;p36"/>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7" name="Google Shape;2567;p36"/>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8" name="Google Shape;2568;p36"/>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69" name="Google Shape;2569;p36"/>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0" name="Google Shape;2570;p36"/>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1" name="Google Shape;2571;p36"/>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2" name="Google Shape;2572;p36"/>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3" name="Google Shape;2573;p36"/>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4" name="Google Shape;2574;p36"/>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5" name="Google Shape;2575;p36"/>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6" name="Google Shape;2576;p36"/>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7" name="Google Shape;2577;p36"/>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8" name="Google Shape;2578;p36"/>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79" name="Google Shape;2579;p36"/>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0" name="Google Shape;2580;p36"/>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1" name="Google Shape;2581;p36"/>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2" name="Google Shape;2582;p36"/>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3" name="Google Shape;2583;p36"/>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4" name="Google Shape;2584;p36"/>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5" name="Google Shape;2585;p36"/>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6" name="Google Shape;2586;p36"/>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7" name="Google Shape;2587;p36"/>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8" name="Google Shape;2588;p36"/>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89" name="Google Shape;2589;p36"/>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590" name="Google Shape;2590;p36"/>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591" name="Google Shape;2591;p36"/>
          <p:cNvSpPr/>
          <p:nvPr/>
        </p:nvSpPr>
        <p:spPr>
          <a:xfrm>
            <a:off x="4698101" y="859813"/>
            <a:ext cx="3801000" cy="678900"/>
          </a:xfrm>
          <a:prstGeom prst="roundRect">
            <a:avLst>
              <a:gd fmla="val 50000" name="adj"/>
            </a:avLst>
          </a:prstGeom>
          <a:solidFill>
            <a:srgbClr val="F1F1F3"/>
          </a:solidFill>
          <a:ln cap="sq" cmpd="sng" w="19050">
            <a:solidFill>
              <a:srgbClr val="105B5D"/>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592" name="Google Shape;2592;p36"/>
          <p:cNvSpPr/>
          <p:nvPr/>
        </p:nvSpPr>
        <p:spPr>
          <a:xfrm>
            <a:off x="5056184" y="1820667"/>
            <a:ext cx="3801000" cy="678900"/>
          </a:xfrm>
          <a:prstGeom prst="roundRect">
            <a:avLst>
              <a:gd fmla="val 50000" name="adj"/>
            </a:avLst>
          </a:prstGeom>
          <a:solidFill>
            <a:srgbClr val="F1F1F3"/>
          </a:solidFill>
          <a:ln cap="sq" cmpd="sng" w="19050">
            <a:solidFill>
              <a:srgbClr val="105B5D"/>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593" name="Google Shape;2593;p36"/>
          <p:cNvSpPr/>
          <p:nvPr/>
        </p:nvSpPr>
        <p:spPr>
          <a:xfrm>
            <a:off x="5110893" y="2781503"/>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594" name="Google Shape;2594;p36"/>
          <p:cNvSpPr/>
          <p:nvPr/>
        </p:nvSpPr>
        <p:spPr>
          <a:xfrm>
            <a:off x="4731773" y="3742346"/>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595" name="Google Shape;2595;p36"/>
          <p:cNvSpPr txBox="1"/>
          <p:nvPr>
            <p:ph idx="1" type="body"/>
          </p:nvPr>
        </p:nvSpPr>
        <p:spPr>
          <a:xfrm>
            <a:off x="839900" y="1939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2596" name="Google Shape;2596;p36"/>
          <p:cNvSpPr txBox="1"/>
          <p:nvPr>
            <p:ph idx="2"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2597" name="Google Shape;2597;p36"/>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2598" name="Google Shape;2598;p36"/>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2599" name="Google Shape;2599;p36"/>
          <p:cNvSpPr/>
          <p:nvPr/>
        </p:nvSpPr>
        <p:spPr>
          <a:xfrm>
            <a:off x="4798675" y="921475"/>
            <a:ext cx="596400" cy="555600"/>
          </a:xfrm>
          <a:prstGeom prst="ellipse">
            <a:avLst/>
          </a:prstGeom>
          <a:solidFill>
            <a:schemeClr val="accent6"/>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00" name="Google Shape;2600;p36"/>
          <p:cNvSpPr/>
          <p:nvPr/>
        </p:nvSpPr>
        <p:spPr>
          <a:xfrm>
            <a:off x="5144325" y="1882313"/>
            <a:ext cx="596400" cy="555600"/>
          </a:xfrm>
          <a:prstGeom prst="ellipse">
            <a:avLst/>
          </a:prstGeom>
          <a:solidFill>
            <a:schemeClr val="accent6"/>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01" name="Google Shape;2601;p36"/>
          <p:cNvSpPr/>
          <p:nvPr/>
        </p:nvSpPr>
        <p:spPr>
          <a:xfrm>
            <a:off x="5185250" y="2843163"/>
            <a:ext cx="596400" cy="555600"/>
          </a:xfrm>
          <a:prstGeom prst="ellipse">
            <a:avLst/>
          </a:prstGeom>
          <a:solidFill>
            <a:schemeClr val="accent6"/>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02" name="Google Shape;2602;p36"/>
          <p:cNvSpPr/>
          <p:nvPr/>
        </p:nvSpPr>
        <p:spPr>
          <a:xfrm>
            <a:off x="4798675" y="3803975"/>
            <a:ext cx="596400" cy="555600"/>
          </a:xfrm>
          <a:prstGeom prst="ellipse">
            <a:avLst/>
          </a:prstGeom>
          <a:solidFill>
            <a:schemeClr val="accent6"/>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2603" name="Google Shape;2603;p36"/>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1">
  <p:cSld name="CUSTOM_12_1_1_1_1">
    <p:bg>
      <p:bgPr>
        <a:solidFill>
          <a:schemeClr val="lt2"/>
        </a:solidFill>
      </p:bgPr>
    </p:bg>
    <p:spTree>
      <p:nvGrpSpPr>
        <p:cNvPr id="2604" name="Shape 2604"/>
        <p:cNvGrpSpPr/>
        <p:nvPr/>
      </p:nvGrpSpPr>
      <p:grpSpPr>
        <a:xfrm>
          <a:off x="0" y="0"/>
          <a:ext cx="0" cy="0"/>
          <a:chOff x="0" y="0"/>
          <a:chExt cx="0" cy="0"/>
        </a:xfrm>
      </p:grpSpPr>
      <p:sp>
        <p:nvSpPr>
          <p:cNvPr id="2605" name="Google Shape;2605;p37"/>
          <p:cNvSpPr/>
          <p:nvPr/>
        </p:nvSpPr>
        <p:spPr>
          <a:xfrm>
            <a:off x="626475" y="-86225"/>
            <a:ext cx="4853694" cy="5400675"/>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noFill/>
          <a:ln cap="flat" cmpd="sng" w="19050">
            <a:solidFill>
              <a:srgbClr val="01697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06" name="Google Shape;2606;p37"/>
          <p:cNvSpPr/>
          <p:nvPr/>
        </p:nvSpPr>
        <p:spPr>
          <a:xfrm>
            <a:off x="0" y="0"/>
            <a:ext cx="4692393"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rgbClr val="EFC35D"/>
              </a:gs>
              <a:gs pos="100000">
                <a:srgbClr val="B08319"/>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grpSp>
        <p:nvGrpSpPr>
          <p:cNvPr id="2607" name="Google Shape;2607;p37"/>
          <p:cNvGrpSpPr/>
          <p:nvPr/>
        </p:nvGrpSpPr>
        <p:grpSpPr>
          <a:xfrm>
            <a:off x="54229" y="61983"/>
            <a:ext cx="596526" cy="4995284"/>
            <a:chOff x="182880" y="182880"/>
            <a:chExt cx="1097160" cy="9921120"/>
          </a:xfrm>
        </p:grpSpPr>
        <p:sp>
          <p:nvSpPr>
            <p:cNvPr id="2608" name="Google Shape;2608;p37"/>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09" name="Google Shape;2609;p37"/>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10" name="Google Shape;2610;p37"/>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11" name="Google Shape;2611;p37"/>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12" name="Google Shape;2612;p37"/>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13" name="Google Shape;2613;p37"/>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14" name="Google Shape;2614;p37"/>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15" name="Google Shape;2615;p37"/>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16" name="Google Shape;2616;p37"/>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17" name="Google Shape;2617;p37"/>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18" name="Google Shape;2618;p37"/>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19" name="Google Shape;2619;p37"/>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0" name="Google Shape;2620;p37"/>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1" name="Google Shape;2621;p37"/>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2" name="Google Shape;2622;p37"/>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3" name="Google Shape;2623;p37"/>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4" name="Google Shape;2624;p37"/>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5" name="Google Shape;2625;p37"/>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6" name="Google Shape;2626;p37"/>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7" name="Google Shape;2627;p37"/>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8" name="Google Shape;2628;p37"/>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29" name="Google Shape;2629;p37"/>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0" name="Google Shape;2630;p37"/>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1" name="Google Shape;2631;p37"/>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2" name="Google Shape;2632;p37"/>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3" name="Google Shape;2633;p37"/>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4" name="Google Shape;2634;p37"/>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5" name="Google Shape;2635;p37"/>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6" name="Google Shape;2636;p37"/>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7" name="Google Shape;2637;p37"/>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8" name="Google Shape;2638;p37"/>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39" name="Google Shape;2639;p37"/>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0" name="Google Shape;2640;p37"/>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1" name="Google Shape;2641;p37"/>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2" name="Google Shape;2642;p37"/>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3" name="Google Shape;2643;p37"/>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4" name="Google Shape;2644;p37"/>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5" name="Google Shape;2645;p37"/>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6" name="Google Shape;2646;p37"/>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7" name="Google Shape;2647;p37"/>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8" name="Google Shape;2648;p37"/>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9" name="Google Shape;2649;p37"/>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0" name="Google Shape;2650;p37"/>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1" name="Google Shape;2651;p37"/>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2" name="Google Shape;2652;p37"/>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3" name="Google Shape;2653;p37"/>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4" name="Google Shape;2654;p37"/>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5" name="Google Shape;2655;p37"/>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6" name="Google Shape;2656;p37"/>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7" name="Google Shape;2657;p37"/>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8" name="Google Shape;2658;p37"/>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9" name="Google Shape;2659;p37"/>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0" name="Google Shape;2660;p37"/>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1" name="Google Shape;2661;p37"/>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2" name="Google Shape;2662;p37"/>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3" name="Google Shape;2663;p37"/>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4" name="Google Shape;2664;p37"/>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5" name="Google Shape;2665;p37"/>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6" name="Google Shape;2666;p37"/>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7" name="Google Shape;2667;p37"/>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8" name="Google Shape;2668;p37"/>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9" name="Google Shape;2669;p37"/>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0" name="Google Shape;2670;p37"/>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1" name="Google Shape;2671;p37"/>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2" name="Google Shape;2672;p37"/>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3" name="Google Shape;2673;p37"/>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4" name="Google Shape;2674;p37"/>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5" name="Google Shape;2675;p37"/>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6" name="Google Shape;2676;p37"/>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7" name="Google Shape;2677;p37"/>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8" name="Google Shape;2678;p37"/>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9" name="Google Shape;2679;p37"/>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680" name="Google Shape;2680;p37"/>
          <p:cNvSpPr/>
          <p:nvPr/>
        </p:nvSpPr>
        <p:spPr>
          <a:xfrm>
            <a:off x="4698101" y="859813"/>
            <a:ext cx="3801000" cy="678900"/>
          </a:xfrm>
          <a:prstGeom prst="roundRect">
            <a:avLst>
              <a:gd fmla="val 50000" name="adj"/>
            </a:avLst>
          </a:prstGeom>
          <a:solidFill>
            <a:srgbClr val="F1F1F3"/>
          </a:solidFill>
          <a:ln cap="sq" cmpd="sng" w="19050">
            <a:solidFill>
              <a:srgbClr val="105B5D"/>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681" name="Google Shape;2681;p37"/>
          <p:cNvSpPr/>
          <p:nvPr/>
        </p:nvSpPr>
        <p:spPr>
          <a:xfrm>
            <a:off x="5056184" y="1668265"/>
            <a:ext cx="3801000" cy="678900"/>
          </a:xfrm>
          <a:prstGeom prst="roundRect">
            <a:avLst>
              <a:gd fmla="val 50000" name="adj"/>
            </a:avLst>
          </a:prstGeom>
          <a:solidFill>
            <a:srgbClr val="F1F1F3"/>
          </a:solidFill>
          <a:ln cap="sq" cmpd="sng" w="19050">
            <a:solidFill>
              <a:srgbClr val="105B5D"/>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682" name="Google Shape;2682;p37"/>
          <p:cNvSpPr/>
          <p:nvPr/>
        </p:nvSpPr>
        <p:spPr>
          <a:xfrm>
            <a:off x="5154668" y="2476717"/>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683" name="Google Shape;2683;p37"/>
          <p:cNvSpPr/>
          <p:nvPr/>
        </p:nvSpPr>
        <p:spPr>
          <a:xfrm>
            <a:off x="4972523" y="3285169"/>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684" name="Google Shape;2684;p37"/>
          <p:cNvSpPr txBox="1"/>
          <p:nvPr>
            <p:ph idx="1" type="body"/>
          </p:nvPr>
        </p:nvSpPr>
        <p:spPr>
          <a:xfrm>
            <a:off x="839900" y="1939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2685" name="Google Shape;2685;p37"/>
          <p:cNvSpPr txBox="1"/>
          <p:nvPr>
            <p:ph idx="2"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800"/>
              <a:buFont typeface="Inter"/>
              <a:buNone/>
              <a:defRPr b="1">
                <a:solidFill>
                  <a:schemeClr val="dk1"/>
                </a:solidFill>
                <a:latin typeface="Inter"/>
                <a:ea typeface="Inter"/>
                <a:cs typeface="Inter"/>
                <a:sym typeface="Inter"/>
              </a:defRPr>
            </a:lvl1pPr>
            <a:lvl2pPr lvl="1" rtl="0">
              <a:spcBef>
                <a:spcPts val="0"/>
              </a:spcBef>
              <a:spcAft>
                <a:spcPts val="0"/>
              </a:spcAft>
              <a:buClr>
                <a:schemeClr val="dk1"/>
              </a:buClr>
              <a:buSzPts val="1400"/>
              <a:buFont typeface="Inter"/>
              <a:buNone/>
              <a:defRPr>
                <a:solidFill>
                  <a:schemeClr val="dk1"/>
                </a:solidFill>
                <a:latin typeface="Inter"/>
                <a:ea typeface="Inter"/>
                <a:cs typeface="Inter"/>
                <a:sym typeface="Inter"/>
              </a:defRPr>
            </a:lvl2pPr>
            <a:lvl3pPr lvl="2" rtl="0">
              <a:spcBef>
                <a:spcPts val="0"/>
              </a:spcBef>
              <a:spcAft>
                <a:spcPts val="0"/>
              </a:spcAft>
              <a:buClr>
                <a:schemeClr val="dk1"/>
              </a:buClr>
              <a:buSzPts val="1400"/>
              <a:buFont typeface="Inter"/>
              <a:buNone/>
              <a:defRPr>
                <a:solidFill>
                  <a:schemeClr val="dk1"/>
                </a:solidFill>
                <a:latin typeface="Inter"/>
                <a:ea typeface="Inter"/>
                <a:cs typeface="Inter"/>
                <a:sym typeface="Inter"/>
              </a:defRPr>
            </a:lvl3pPr>
            <a:lvl4pPr lvl="3" rtl="0">
              <a:spcBef>
                <a:spcPts val="0"/>
              </a:spcBef>
              <a:spcAft>
                <a:spcPts val="0"/>
              </a:spcAft>
              <a:buClr>
                <a:schemeClr val="dk1"/>
              </a:buClr>
              <a:buSzPts val="1400"/>
              <a:buFont typeface="Inter"/>
              <a:buNone/>
              <a:defRPr>
                <a:solidFill>
                  <a:schemeClr val="dk1"/>
                </a:solidFill>
                <a:latin typeface="Inter"/>
                <a:ea typeface="Inter"/>
                <a:cs typeface="Inter"/>
                <a:sym typeface="Inter"/>
              </a:defRPr>
            </a:lvl4pPr>
            <a:lvl5pPr lvl="4" rtl="0">
              <a:spcBef>
                <a:spcPts val="0"/>
              </a:spcBef>
              <a:spcAft>
                <a:spcPts val="0"/>
              </a:spcAft>
              <a:buClr>
                <a:schemeClr val="dk1"/>
              </a:buClr>
              <a:buSzPts val="1400"/>
              <a:buFont typeface="Inter"/>
              <a:buNone/>
              <a:defRPr>
                <a:solidFill>
                  <a:schemeClr val="dk1"/>
                </a:solidFill>
                <a:latin typeface="Inter"/>
                <a:ea typeface="Inter"/>
                <a:cs typeface="Inter"/>
                <a:sym typeface="Inter"/>
              </a:defRPr>
            </a:lvl5pPr>
            <a:lvl6pPr lvl="5" rtl="0">
              <a:spcBef>
                <a:spcPts val="0"/>
              </a:spcBef>
              <a:spcAft>
                <a:spcPts val="0"/>
              </a:spcAft>
              <a:buClr>
                <a:schemeClr val="dk1"/>
              </a:buClr>
              <a:buSzPts val="1400"/>
              <a:buFont typeface="Inter"/>
              <a:buNone/>
              <a:defRPr>
                <a:solidFill>
                  <a:schemeClr val="dk1"/>
                </a:solidFill>
                <a:latin typeface="Inter"/>
                <a:ea typeface="Inter"/>
                <a:cs typeface="Inter"/>
                <a:sym typeface="Inter"/>
              </a:defRPr>
            </a:lvl6pPr>
            <a:lvl7pPr lvl="6" rtl="0">
              <a:spcBef>
                <a:spcPts val="0"/>
              </a:spcBef>
              <a:spcAft>
                <a:spcPts val="0"/>
              </a:spcAft>
              <a:buClr>
                <a:schemeClr val="dk1"/>
              </a:buClr>
              <a:buSzPts val="1400"/>
              <a:buFont typeface="Inter"/>
              <a:buNone/>
              <a:defRPr>
                <a:solidFill>
                  <a:schemeClr val="dk1"/>
                </a:solidFill>
                <a:latin typeface="Inter"/>
                <a:ea typeface="Inter"/>
                <a:cs typeface="Inter"/>
                <a:sym typeface="Inter"/>
              </a:defRPr>
            </a:lvl7pPr>
            <a:lvl8pPr lvl="7" rtl="0">
              <a:spcBef>
                <a:spcPts val="0"/>
              </a:spcBef>
              <a:spcAft>
                <a:spcPts val="0"/>
              </a:spcAft>
              <a:buClr>
                <a:schemeClr val="dk1"/>
              </a:buClr>
              <a:buSzPts val="1400"/>
              <a:buFont typeface="Inter"/>
              <a:buNone/>
              <a:defRPr>
                <a:solidFill>
                  <a:schemeClr val="dk1"/>
                </a:solidFill>
                <a:latin typeface="Inter"/>
                <a:ea typeface="Inter"/>
                <a:cs typeface="Inter"/>
                <a:sym typeface="Inter"/>
              </a:defRPr>
            </a:lvl8pPr>
            <a:lvl9pPr lvl="8" rtl="0">
              <a:spcBef>
                <a:spcPts val="0"/>
              </a:spcBef>
              <a:spcAft>
                <a:spcPts val="0"/>
              </a:spcAft>
              <a:buClr>
                <a:schemeClr val="dk1"/>
              </a:buClr>
              <a:buSzPts val="1400"/>
              <a:buFont typeface="Inter"/>
              <a:buNone/>
              <a:defRPr>
                <a:solidFill>
                  <a:schemeClr val="dk1"/>
                </a:solidFill>
                <a:latin typeface="Inter"/>
                <a:ea typeface="Inter"/>
                <a:cs typeface="Inter"/>
                <a:sym typeface="Inter"/>
              </a:defRPr>
            </a:lvl9pPr>
          </a:lstStyle>
          <a:p/>
        </p:txBody>
      </p:sp>
      <p:sp>
        <p:nvSpPr>
          <p:cNvPr id="2686" name="Google Shape;2686;p37"/>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2687" name="Google Shape;2687;p37"/>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2688" name="Google Shape;2688;p37"/>
          <p:cNvSpPr/>
          <p:nvPr/>
        </p:nvSpPr>
        <p:spPr>
          <a:xfrm>
            <a:off x="4798675" y="921475"/>
            <a:ext cx="596400" cy="555600"/>
          </a:xfrm>
          <a:prstGeom prst="ellipse">
            <a:avLst/>
          </a:prstGeom>
          <a:solidFill>
            <a:schemeClr val="accent4"/>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89" name="Google Shape;2689;p37"/>
          <p:cNvSpPr/>
          <p:nvPr/>
        </p:nvSpPr>
        <p:spPr>
          <a:xfrm>
            <a:off x="5144325" y="1729913"/>
            <a:ext cx="596400" cy="555600"/>
          </a:xfrm>
          <a:prstGeom prst="ellipse">
            <a:avLst/>
          </a:prstGeom>
          <a:solidFill>
            <a:schemeClr val="accent4"/>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90" name="Google Shape;2690;p37"/>
          <p:cNvSpPr/>
          <p:nvPr/>
        </p:nvSpPr>
        <p:spPr>
          <a:xfrm>
            <a:off x="5229025" y="2538388"/>
            <a:ext cx="596400" cy="555600"/>
          </a:xfrm>
          <a:prstGeom prst="ellipse">
            <a:avLst/>
          </a:prstGeom>
          <a:solidFill>
            <a:schemeClr val="accent4"/>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91" name="Google Shape;2691;p37"/>
          <p:cNvSpPr/>
          <p:nvPr/>
        </p:nvSpPr>
        <p:spPr>
          <a:xfrm>
            <a:off x="5039425" y="3346800"/>
            <a:ext cx="596400" cy="555600"/>
          </a:xfrm>
          <a:prstGeom prst="ellipse">
            <a:avLst/>
          </a:prstGeom>
          <a:solidFill>
            <a:schemeClr val="accent4"/>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92" name="Google Shape;2692;p37"/>
          <p:cNvSpPr/>
          <p:nvPr/>
        </p:nvSpPr>
        <p:spPr>
          <a:xfrm>
            <a:off x="4597198" y="4093621"/>
            <a:ext cx="3801000" cy="678900"/>
          </a:xfrm>
          <a:prstGeom prst="roundRect">
            <a:avLst>
              <a:gd fmla="val 50000" name="adj"/>
            </a:avLst>
          </a:prstGeom>
          <a:solidFill>
            <a:srgbClr val="F1F1F3"/>
          </a:solidFill>
          <a:ln cap="sq" cmpd="sng" w="19050">
            <a:solidFill>
              <a:srgbClr val="01697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2693" name="Google Shape;2693;p37"/>
          <p:cNvSpPr/>
          <p:nvPr/>
        </p:nvSpPr>
        <p:spPr>
          <a:xfrm>
            <a:off x="4664100" y="4155250"/>
            <a:ext cx="596400" cy="555600"/>
          </a:xfrm>
          <a:prstGeom prst="ellipse">
            <a:avLst/>
          </a:prstGeom>
          <a:solidFill>
            <a:schemeClr val="accent4"/>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2694" name="Google Shape;2694;p37"/>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gradient">
  <p:cSld name="CUSTOM_2">
    <p:spTree>
      <p:nvGrpSpPr>
        <p:cNvPr id="2695" name="Shape 2695"/>
        <p:cNvGrpSpPr/>
        <p:nvPr/>
      </p:nvGrpSpPr>
      <p:grpSpPr>
        <a:xfrm>
          <a:off x="0" y="0"/>
          <a:ext cx="0" cy="0"/>
          <a:chOff x="0" y="0"/>
          <a:chExt cx="0" cy="0"/>
        </a:xfrm>
      </p:grpSpPr>
      <p:pic>
        <p:nvPicPr>
          <p:cNvPr id="2696" name="Google Shape;2696;p38"/>
          <p:cNvPicPr preferRelativeResize="0"/>
          <p:nvPr/>
        </p:nvPicPr>
        <p:blipFill>
          <a:blip r:embed="rId2">
            <a:alphaModFix/>
          </a:blip>
          <a:stretch>
            <a:fillRect/>
          </a:stretch>
        </p:blipFill>
        <p:spPr>
          <a:xfrm>
            <a:off x="-46475" y="-46475"/>
            <a:ext cx="4965325" cy="5240925"/>
          </a:xfrm>
          <a:prstGeom prst="rect">
            <a:avLst/>
          </a:prstGeom>
          <a:noFill/>
          <a:ln>
            <a:noFill/>
          </a:ln>
        </p:spPr>
      </p:pic>
      <p:sp>
        <p:nvSpPr>
          <p:cNvPr id="2697" name="Google Shape;2697;p38"/>
          <p:cNvSpPr/>
          <p:nvPr>
            <p:ph idx="2" type="pic"/>
          </p:nvPr>
        </p:nvSpPr>
        <p:spPr>
          <a:xfrm>
            <a:off x="4918850" y="-4225"/>
            <a:ext cx="4281900" cy="5155800"/>
          </a:xfrm>
          <a:prstGeom prst="rect">
            <a:avLst/>
          </a:prstGeom>
          <a:noFill/>
          <a:ln>
            <a:noFill/>
          </a:ln>
        </p:spPr>
      </p:sp>
      <p:grpSp>
        <p:nvGrpSpPr>
          <p:cNvPr id="2698" name="Google Shape;2698;p38"/>
          <p:cNvGrpSpPr/>
          <p:nvPr/>
        </p:nvGrpSpPr>
        <p:grpSpPr>
          <a:xfrm>
            <a:off x="54229" y="61983"/>
            <a:ext cx="596526" cy="4995284"/>
            <a:chOff x="182880" y="182880"/>
            <a:chExt cx="1097160" cy="9921120"/>
          </a:xfrm>
        </p:grpSpPr>
        <p:sp>
          <p:nvSpPr>
            <p:cNvPr id="2699" name="Google Shape;2699;p38"/>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00" name="Google Shape;2700;p38"/>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01" name="Google Shape;2701;p38"/>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02" name="Google Shape;2702;p38"/>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03" name="Google Shape;2703;p38"/>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04" name="Google Shape;2704;p38"/>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05" name="Google Shape;2705;p38"/>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06" name="Google Shape;2706;p38"/>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07" name="Google Shape;2707;p38"/>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08" name="Google Shape;2708;p38"/>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09" name="Google Shape;2709;p38"/>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0" name="Google Shape;2710;p38"/>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1" name="Google Shape;2711;p38"/>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2" name="Google Shape;2712;p38"/>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3" name="Google Shape;2713;p38"/>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4" name="Google Shape;2714;p38"/>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5" name="Google Shape;2715;p38"/>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6" name="Google Shape;2716;p38"/>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7" name="Google Shape;2717;p38"/>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8" name="Google Shape;2718;p38"/>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19" name="Google Shape;2719;p38"/>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0" name="Google Shape;2720;p38"/>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1" name="Google Shape;2721;p38"/>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2" name="Google Shape;2722;p38"/>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3" name="Google Shape;2723;p38"/>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4" name="Google Shape;2724;p38"/>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5" name="Google Shape;2725;p38"/>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6" name="Google Shape;2726;p38"/>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7" name="Google Shape;2727;p38"/>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8" name="Google Shape;2728;p38"/>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29" name="Google Shape;2729;p38"/>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0" name="Google Shape;2730;p38"/>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1" name="Google Shape;2731;p38"/>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2" name="Google Shape;2732;p38"/>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3" name="Google Shape;2733;p38"/>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4" name="Google Shape;2734;p38"/>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5" name="Google Shape;2735;p38"/>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6" name="Google Shape;2736;p38"/>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7" name="Google Shape;2737;p38"/>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8" name="Google Shape;2738;p38"/>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9" name="Google Shape;2739;p38"/>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0" name="Google Shape;2740;p38"/>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1" name="Google Shape;2741;p38"/>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2" name="Google Shape;2742;p38"/>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3" name="Google Shape;2743;p38"/>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4" name="Google Shape;2744;p38"/>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5" name="Google Shape;2745;p38"/>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6" name="Google Shape;2746;p38"/>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7" name="Google Shape;2747;p38"/>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8" name="Google Shape;2748;p38"/>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9" name="Google Shape;2749;p38"/>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0" name="Google Shape;2750;p38"/>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1" name="Google Shape;2751;p38"/>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2" name="Google Shape;2752;p38"/>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3" name="Google Shape;2753;p38"/>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4" name="Google Shape;2754;p38"/>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5" name="Google Shape;2755;p38"/>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6" name="Google Shape;2756;p38"/>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7" name="Google Shape;2757;p38"/>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8" name="Google Shape;2758;p38"/>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9" name="Google Shape;2759;p38"/>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0" name="Google Shape;2760;p38"/>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1" name="Google Shape;2761;p38"/>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2" name="Google Shape;2762;p38"/>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3" name="Google Shape;2763;p38"/>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4" name="Google Shape;2764;p38"/>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5" name="Google Shape;2765;p38"/>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6" name="Google Shape;2766;p38"/>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7" name="Google Shape;2767;p38"/>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8" name="Google Shape;2768;p38"/>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9" name="Google Shape;2769;p38"/>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70" name="Google Shape;2770;p38"/>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771" name="Google Shape;2771;p38"/>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2772" name="Google Shape;2772;p38"/>
          <p:cNvSpPr txBox="1"/>
          <p:nvPr>
            <p:ph idx="1" type="body"/>
          </p:nvPr>
        </p:nvSpPr>
        <p:spPr>
          <a:xfrm>
            <a:off x="839900" y="1939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2773" name="Google Shape;2773;p38"/>
          <p:cNvSpPr txBox="1"/>
          <p:nvPr>
            <p:ph idx="3"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pic>
        <p:nvPicPr>
          <p:cNvPr id="2774" name="Google Shape;2774;p38"/>
          <p:cNvPicPr preferRelativeResize="0"/>
          <p:nvPr/>
        </p:nvPicPr>
        <p:blipFill rotWithShape="1">
          <a:blip r:embed="rId3">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p:cSld name="CUSTOM_6">
    <p:spTree>
      <p:nvGrpSpPr>
        <p:cNvPr id="2775" name="Shape 2775"/>
        <p:cNvGrpSpPr/>
        <p:nvPr/>
      </p:nvGrpSpPr>
      <p:grpSpPr>
        <a:xfrm>
          <a:off x="0" y="0"/>
          <a:ext cx="0" cy="0"/>
          <a:chOff x="0" y="0"/>
          <a:chExt cx="0" cy="0"/>
        </a:xfrm>
      </p:grpSpPr>
      <p:sp>
        <p:nvSpPr>
          <p:cNvPr id="2776" name="Google Shape;2776;p39"/>
          <p:cNvSpPr/>
          <p:nvPr>
            <p:ph idx="2" type="pic"/>
          </p:nvPr>
        </p:nvSpPr>
        <p:spPr>
          <a:xfrm>
            <a:off x="4588300" y="-4225"/>
            <a:ext cx="4612200" cy="5155800"/>
          </a:xfrm>
          <a:prstGeom prst="rect">
            <a:avLst/>
          </a:prstGeom>
          <a:noFill/>
          <a:ln>
            <a:noFill/>
          </a:ln>
        </p:spPr>
      </p:sp>
      <p:sp>
        <p:nvSpPr>
          <p:cNvPr id="2777" name="Google Shape;2777;p39"/>
          <p:cNvSpPr/>
          <p:nvPr/>
        </p:nvSpPr>
        <p:spPr>
          <a:xfrm>
            <a:off x="-100700" y="-12700"/>
            <a:ext cx="46890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grpSp>
        <p:nvGrpSpPr>
          <p:cNvPr id="2778" name="Google Shape;2778;p39"/>
          <p:cNvGrpSpPr/>
          <p:nvPr/>
        </p:nvGrpSpPr>
        <p:grpSpPr>
          <a:xfrm>
            <a:off x="-21971" y="61983"/>
            <a:ext cx="596526" cy="4995284"/>
            <a:chOff x="182880" y="182880"/>
            <a:chExt cx="1097160" cy="9921120"/>
          </a:xfrm>
        </p:grpSpPr>
        <p:sp>
          <p:nvSpPr>
            <p:cNvPr id="2779" name="Google Shape;2779;p39"/>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80" name="Google Shape;2780;p39"/>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81" name="Google Shape;2781;p39"/>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82" name="Google Shape;2782;p39"/>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83" name="Google Shape;2783;p39"/>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84" name="Google Shape;2784;p39"/>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85" name="Google Shape;2785;p39"/>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86" name="Google Shape;2786;p39"/>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87" name="Google Shape;2787;p39"/>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88" name="Google Shape;2788;p39"/>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89" name="Google Shape;2789;p39"/>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0" name="Google Shape;2790;p39"/>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1" name="Google Shape;2791;p39"/>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2" name="Google Shape;2792;p39"/>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3" name="Google Shape;2793;p39"/>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4" name="Google Shape;2794;p39"/>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5" name="Google Shape;2795;p39"/>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6" name="Google Shape;2796;p39"/>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7" name="Google Shape;2797;p39"/>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8" name="Google Shape;2798;p39"/>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9" name="Google Shape;2799;p39"/>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0" name="Google Shape;2800;p39"/>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1" name="Google Shape;2801;p39"/>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2" name="Google Shape;2802;p39"/>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3" name="Google Shape;2803;p39"/>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4" name="Google Shape;2804;p39"/>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5" name="Google Shape;2805;p39"/>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6" name="Google Shape;2806;p39"/>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7" name="Google Shape;2807;p39"/>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8" name="Google Shape;2808;p39"/>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9" name="Google Shape;2809;p39"/>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0" name="Google Shape;2810;p39"/>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1" name="Google Shape;2811;p39"/>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2" name="Google Shape;2812;p39"/>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3" name="Google Shape;2813;p39"/>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4" name="Google Shape;2814;p39"/>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5" name="Google Shape;2815;p39"/>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6" name="Google Shape;2816;p39"/>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7" name="Google Shape;2817;p39"/>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8" name="Google Shape;2818;p39"/>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9" name="Google Shape;2819;p39"/>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0" name="Google Shape;2820;p39"/>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1" name="Google Shape;2821;p39"/>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2" name="Google Shape;2822;p39"/>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3" name="Google Shape;2823;p39"/>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4" name="Google Shape;2824;p39"/>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5" name="Google Shape;2825;p39"/>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6" name="Google Shape;2826;p39"/>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7" name="Google Shape;2827;p39"/>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8" name="Google Shape;2828;p39"/>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9" name="Google Shape;2829;p39"/>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0" name="Google Shape;2830;p39"/>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1" name="Google Shape;2831;p39"/>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2" name="Google Shape;2832;p39"/>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3" name="Google Shape;2833;p39"/>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4" name="Google Shape;2834;p39"/>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5" name="Google Shape;2835;p39"/>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6" name="Google Shape;2836;p39"/>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7" name="Google Shape;2837;p39"/>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8" name="Google Shape;2838;p39"/>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9" name="Google Shape;2839;p39"/>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0" name="Google Shape;2840;p39"/>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1" name="Google Shape;2841;p39"/>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2" name="Google Shape;2842;p39"/>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3" name="Google Shape;2843;p39"/>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4" name="Google Shape;2844;p39"/>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5" name="Google Shape;2845;p39"/>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6" name="Google Shape;2846;p39"/>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7" name="Google Shape;2847;p39"/>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8" name="Google Shape;2848;p39"/>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9" name="Google Shape;2849;p39"/>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50" name="Google Shape;2850;p39"/>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2851" name="Google Shape;2851;p39"/>
          <p:cNvSpPr txBox="1"/>
          <p:nvPr>
            <p:ph type="title"/>
          </p:nvPr>
        </p:nvSpPr>
        <p:spPr>
          <a:xfrm>
            <a:off x="797850" y="363575"/>
            <a:ext cx="34113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2852" name="Google Shape;2852;p39"/>
          <p:cNvSpPr txBox="1"/>
          <p:nvPr>
            <p:ph idx="1" type="body"/>
          </p:nvPr>
        </p:nvSpPr>
        <p:spPr>
          <a:xfrm>
            <a:off x="839900" y="21685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2853" name="Google Shape;2853;p39"/>
          <p:cNvSpPr txBox="1"/>
          <p:nvPr>
            <p:ph idx="3" type="subTitle"/>
          </p:nvPr>
        </p:nvSpPr>
        <p:spPr>
          <a:xfrm>
            <a:off x="797850" y="1468150"/>
            <a:ext cx="34113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pic>
        <p:nvPicPr>
          <p:cNvPr id="2854" name="Google Shape;2854;p39"/>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2">
  <p:cSld name="CUSTOM_6_2">
    <p:spTree>
      <p:nvGrpSpPr>
        <p:cNvPr id="2855" name="Shape 2855"/>
        <p:cNvGrpSpPr/>
        <p:nvPr/>
      </p:nvGrpSpPr>
      <p:grpSpPr>
        <a:xfrm>
          <a:off x="0" y="0"/>
          <a:ext cx="0" cy="0"/>
          <a:chOff x="0" y="0"/>
          <a:chExt cx="0" cy="0"/>
        </a:xfrm>
      </p:grpSpPr>
      <p:sp>
        <p:nvSpPr>
          <p:cNvPr id="2856" name="Google Shape;2856;p40"/>
          <p:cNvSpPr/>
          <p:nvPr/>
        </p:nvSpPr>
        <p:spPr>
          <a:xfrm>
            <a:off x="-100700" y="-12700"/>
            <a:ext cx="46890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sp>
        <p:nvSpPr>
          <p:cNvPr id="2857" name="Google Shape;2857;p40"/>
          <p:cNvSpPr/>
          <p:nvPr>
            <p:ph idx="2" type="pic"/>
          </p:nvPr>
        </p:nvSpPr>
        <p:spPr>
          <a:xfrm>
            <a:off x="4588300" y="-4225"/>
            <a:ext cx="4612200" cy="5155800"/>
          </a:xfrm>
          <a:prstGeom prst="rect">
            <a:avLst/>
          </a:prstGeom>
          <a:noFill/>
          <a:ln>
            <a:noFill/>
          </a:ln>
        </p:spPr>
      </p:sp>
      <p:sp>
        <p:nvSpPr>
          <p:cNvPr id="2858" name="Google Shape;2858;p40"/>
          <p:cNvSpPr txBox="1"/>
          <p:nvPr>
            <p:ph type="title"/>
          </p:nvPr>
        </p:nvSpPr>
        <p:spPr>
          <a:xfrm>
            <a:off x="853300" y="363575"/>
            <a:ext cx="3417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2859" name="Google Shape;2859;p40"/>
          <p:cNvSpPr txBox="1"/>
          <p:nvPr>
            <p:ph idx="1" type="body"/>
          </p:nvPr>
        </p:nvSpPr>
        <p:spPr>
          <a:xfrm>
            <a:off x="889497" y="2168550"/>
            <a:ext cx="24378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2860" name="Google Shape;2860;p40"/>
          <p:cNvSpPr txBox="1"/>
          <p:nvPr>
            <p:ph idx="3" type="subTitle"/>
          </p:nvPr>
        </p:nvSpPr>
        <p:spPr>
          <a:xfrm>
            <a:off x="853300" y="1468150"/>
            <a:ext cx="29364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2861" name="Google Shape;2861;p40"/>
          <p:cNvSpPr/>
          <p:nvPr>
            <p:ph idx="4" type="pic"/>
          </p:nvPr>
        </p:nvSpPr>
        <p:spPr>
          <a:xfrm>
            <a:off x="3954150" y="1768550"/>
            <a:ext cx="1251000" cy="2587200"/>
          </a:xfrm>
          <a:prstGeom prst="roundRect">
            <a:avLst>
              <a:gd fmla="val 16667" name="adj"/>
            </a:avLst>
          </a:prstGeom>
          <a:noFill/>
          <a:ln>
            <a:noFill/>
          </a:ln>
        </p:spPr>
      </p:sp>
      <p:pic>
        <p:nvPicPr>
          <p:cNvPr id="2862" name="Google Shape;2862;p40"/>
          <p:cNvPicPr preferRelativeResize="0"/>
          <p:nvPr/>
        </p:nvPicPr>
        <p:blipFill rotWithShape="1">
          <a:blip r:embed="rId2">
            <a:alphaModFix/>
          </a:blip>
          <a:srcRect b="0" l="0" r="0" t="0"/>
          <a:stretch/>
        </p:blipFill>
        <p:spPr>
          <a:xfrm>
            <a:off x="3728350" y="1602925"/>
            <a:ext cx="1687325" cy="2953625"/>
          </a:xfrm>
          <a:prstGeom prst="rect">
            <a:avLst/>
          </a:prstGeom>
          <a:noFill/>
          <a:ln>
            <a:noFill/>
          </a:ln>
        </p:spPr>
      </p:pic>
      <p:grpSp>
        <p:nvGrpSpPr>
          <p:cNvPr id="2863" name="Google Shape;2863;p40"/>
          <p:cNvGrpSpPr/>
          <p:nvPr/>
        </p:nvGrpSpPr>
        <p:grpSpPr>
          <a:xfrm>
            <a:off x="54229" y="61983"/>
            <a:ext cx="596526" cy="4995284"/>
            <a:chOff x="182880" y="182880"/>
            <a:chExt cx="1097160" cy="9921120"/>
          </a:xfrm>
        </p:grpSpPr>
        <p:sp>
          <p:nvSpPr>
            <p:cNvPr id="2864" name="Google Shape;2864;p40"/>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65" name="Google Shape;2865;p40"/>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66" name="Google Shape;2866;p40"/>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67" name="Google Shape;2867;p40"/>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68" name="Google Shape;2868;p40"/>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869" name="Google Shape;2869;p40"/>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870" name="Google Shape;2870;p40"/>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871" name="Google Shape;2871;p40"/>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872" name="Google Shape;2872;p40"/>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873" name="Google Shape;2873;p40"/>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74" name="Google Shape;2874;p40"/>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75" name="Google Shape;2875;p40"/>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76" name="Google Shape;2876;p40"/>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77" name="Google Shape;2877;p40"/>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78" name="Google Shape;2878;p40"/>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79" name="Google Shape;2879;p40"/>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0" name="Google Shape;2880;p40"/>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1" name="Google Shape;2881;p40"/>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2" name="Google Shape;2882;p40"/>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3" name="Google Shape;2883;p40"/>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4" name="Google Shape;2884;p40"/>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5" name="Google Shape;2885;p40"/>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6" name="Google Shape;2886;p40"/>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7" name="Google Shape;2887;p40"/>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8" name="Google Shape;2888;p40"/>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9" name="Google Shape;2889;p40"/>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0" name="Google Shape;2890;p40"/>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1" name="Google Shape;2891;p40"/>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2" name="Google Shape;2892;p40"/>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3" name="Google Shape;2893;p40"/>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4" name="Google Shape;2894;p40"/>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5" name="Google Shape;2895;p40"/>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6" name="Google Shape;2896;p40"/>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7" name="Google Shape;2897;p40"/>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8" name="Google Shape;2898;p40"/>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9" name="Google Shape;2899;p40"/>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0" name="Google Shape;2900;p40"/>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1" name="Google Shape;2901;p40"/>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2" name="Google Shape;2902;p40"/>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3" name="Google Shape;2903;p40"/>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4" name="Google Shape;2904;p40"/>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5" name="Google Shape;2905;p40"/>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6" name="Google Shape;2906;p40"/>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7" name="Google Shape;2907;p40"/>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8" name="Google Shape;2908;p40"/>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9" name="Google Shape;2909;p40"/>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0" name="Google Shape;2910;p40"/>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1" name="Google Shape;2911;p40"/>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2" name="Google Shape;2912;p40"/>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3" name="Google Shape;2913;p40"/>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4" name="Google Shape;2914;p40"/>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5" name="Google Shape;2915;p40"/>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6" name="Google Shape;2916;p40"/>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7" name="Google Shape;2917;p40"/>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8" name="Google Shape;2918;p40"/>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9" name="Google Shape;2919;p40"/>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0" name="Google Shape;2920;p40"/>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1" name="Google Shape;2921;p40"/>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2" name="Google Shape;2922;p40"/>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3" name="Google Shape;2923;p40"/>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4" name="Google Shape;2924;p40"/>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5" name="Google Shape;2925;p40"/>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6" name="Google Shape;2926;p40"/>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7" name="Google Shape;2927;p40"/>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8" name="Google Shape;2928;p40"/>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9" name="Google Shape;2929;p40"/>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30" name="Google Shape;2930;p40"/>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31" name="Google Shape;2931;p40"/>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32" name="Google Shape;2932;p40"/>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33" name="Google Shape;2933;p40"/>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34" name="Google Shape;2934;p40"/>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35" name="Google Shape;2935;p40"/>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2936" name="Google Shape;2936;p40"/>
          <p:cNvPicPr preferRelativeResize="0"/>
          <p:nvPr/>
        </p:nvPicPr>
        <p:blipFill rotWithShape="1">
          <a:blip r:embed="rId3">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_1">
    <p:bg>
      <p:bgPr>
        <a:solidFill>
          <a:srgbClr val="052527"/>
        </a:solidFill>
      </p:bgPr>
    </p:bg>
    <p:spTree>
      <p:nvGrpSpPr>
        <p:cNvPr id="258" name="Shape 258"/>
        <p:cNvGrpSpPr/>
        <p:nvPr/>
      </p:nvGrpSpPr>
      <p:grpSpPr>
        <a:xfrm>
          <a:off x="0" y="0"/>
          <a:ext cx="0" cy="0"/>
          <a:chOff x="0" y="0"/>
          <a:chExt cx="0" cy="0"/>
        </a:xfrm>
      </p:grpSpPr>
      <p:sp>
        <p:nvSpPr>
          <p:cNvPr id="259" name="Google Shape;25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60" name="Google Shape;260;p5"/>
          <p:cNvSpPr txBox="1"/>
          <p:nvPr>
            <p:ph idx="1" type="subTitle"/>
          </p:nvPr>
        </p:nvSpPr>
        <p:spPr>
          <a:xfrm>
            <a:off x="763825" y="632375"/>
            <a:ext cx="75225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261" name="Google Shape;261;p5"/>
          <p:cNvSpPr txBox="1"/>
          <p:nvPr>
            <p:ph idx="2" type="body"/>
          </p:nvPr>
        </p:nvSpPr>
        <p:spPr>
          <a:xfrm>
            <a:off x="763825" y="1521300"/>
            <a:ext cx="6635100" cy="2791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grpSp>
        <p:nvGrpSpPr>
          <p:cNvPr id="262" name="Google Shape;262;p5"/>
          <p:cNvGrpSpPr/>
          <p:nvPr/>
        </p:nvGrpSpPr>
        <p:grpSpPr>
          <a:xfrm>
            <a:off x="54229" y="61983"/>
            <a:ext cx="596526" cy="4995284"/>
            <a:chOff x="182880" y="182880"/>
            <a:chExt cx="1097160" cy="9921120"/>
          </a:xfrm>
        </p:grpSpPr>
        <p:sp>
          <p:nvSpPr>
            <p:cNvPr id="263" name="Google Shape;263;p5"/>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4" name="Google Shape;264;p5"/>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5" name="Google Shape;265;p5"/>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6" name="Google Shape;266;p5"/>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67" name="Google Shape;267;p5"/>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8" name="Google Shape;268;p5"/>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69" name="Google Shape;269;p5"/>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0" name="Google Shape;270;p5"/>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1" name="Google Shape;271;p5"/>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72" name="Google Shape;272;p5"/>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3" name="Google Shape;273;p5"/>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4" name="Google Shape;274;p5"/>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5" name="Google Shape;275;p5"/>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6" name="Google Shape;276;p5"/>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7" name="Google Shape;277;p5"/>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8" name="Google Shape;278;p5"/>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79" name="Google Shape;279;p5"/>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0" name="Google Shape;280;p5"/>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1" name="Google Shape;281;p5"/>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2" name="Google Shape;282;p5"/>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3" name="Google Shape;283;p5"/>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4" name="Google Shape;284;p5"/>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5" name="Google Shape;285;p5"/>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6" name="Google Shape;286;p5"/>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7" name="Google Shape;287;p5"/>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8" name="Google Shape;288;p5"/>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89" name="Google Shape;289;p5"/>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0" name="Google Shape;290;p5"/>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1" name="Google Shape;291;p5"/>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2" name="Google Shape;292;p5"/>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3" name="Google Shape;293;p5"/>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4" name="Google Shape;294;p5"/>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5" name="Google Shape;295;p5"/>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6" name="Google Shape;296;p5"/>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 name="Google Shape;297;p5"/>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 name="Google Shape;298;p5"/>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 name="Google Shape;299;p5"/>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 name="Google Shape;300;p5"/>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 name="Google Shape;301;p5"/>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2" name="Google Shape;302;p5"/>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3" name="Google Shape;303;p5"/>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 name="Google Shape;304;p5"/>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 name="Google Shape;305;p5"/>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 name="Google Shape;306;p5"/>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 name="Google Shape;307;p5"/>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 name="Google Shape;308;p5"/>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 name="Google Shape;309;p5"/>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0" name="Google Shape;310;p5"/>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1" name="Google Shape;311;p5"/>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 name="Google Shape;312;p5"/>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 name="Google Shape;313;p5"/>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 name="Google Shape;314;p5"/>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 name="Google Shape;315;p5"/>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 name="Google Shape;316;p5"/>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 name="Google Shape;317;p5"/>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8" name="Google Shape;318;p5"/>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9" name="Google Shape;319;p5"/>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 name="Google Shape;320;p5"/>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 name="Google Shape;321;p5"/>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 name="Google Shape;322;p5"/>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 name="Google Shape;323;p5"/>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 name="Google Shape;324;p5"/>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 name="Google Shape;325;p5"/>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6" name="Google Shape;326;p5"/>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7" name="Google Shape;327;p5"/>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 name="Google Shape;328;p5"/>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 name="Google Shape;329;p5"/>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 name="Google Shape;330;p5"/>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 name="Google Shape;331;p5"/>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 name="Google Shape;332;p5"/>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 name="Google Shape;333;p5"/>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4" name="Google Shape;334;p5"/>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335" name="Google Shape;335;p5"/>
          <p:cNvPicPr preferRelativeResize="0"/>
          <p:nvPr/>
        </p:nvPicPr>
        <p:blipFill>
          <a:blip r:embed="rId2">
            <a:alphaModFix/>
          </a:blip>
          <a:stretch>
            <a:fillRect/>
          </a:stretch>
        </p:blipFill>
        <p:spPr>
          <a:xfrm>
            <a:off x="5783825" y="-3570162"/>
            <a:ext cx="5672075" cy="5672075"/>
          </a:xfrm>
          <a:prstGeom prst="rect">
            <a:avLst/>
          </a:prstGeom>
          <a:noFill/>
          <a:ln>
            <a:noFill/>
          </a:ln>
        </p:spPr>
      </p:pic>
      <p:pic>
        <p:nvPicPr>
          <p:cNvPr id="336" name="Google Shape;336;p5"/>
          <p:cNvPicPr preferRelativeResize="0"/>
          <p:nvPr/>
        </p:nvPicPr>
        <p:blipFill>
          <a:blip r:embed="rId2">
            <a:alphaModFix/>
          </a:blip>
          <a:stretch>
            <a:fillRect/>
          </a:stretch>
        </p:blipFill>
        <p:spPr>
          <a:xfrm>
            <a:off x="7929200" y="4207357"/>
            <a:ext cx="2447511" cy="2447499"/>
          </a:xfrm>
          <a:prstGeom prst="rect">
            <a:avLst/>
          </a:prstGeom>
          <a:noFill/>
          <a:ln>
            <a:noFill/>
          </a:ln>
        </p:spPr>
      </p:pic>
      <p:pic>
        <p:nvPicPr>
          <p:cNvPr id="337" name="Google Shape;337;p5"/>
          <p:cNvPicPr preferRelativeResize="0"/>
          <p:nvPr/>
        </p:nvPicPr>
        <p:blipFill>
          <a:blip r:embed="rId3">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CUSTOM_16_1">
    <p:spTree>
      <p:nvGrpSpPr>
        <p:cNvPr id="2937" name="Shape 2937"/>
        <p:cNvGrpSpPr/>
        <p:nvPr/>
      </p:nvGrpSpPr>
      <p:grpSpPr>
        <a:xfrm>
          <a:off x="0" y="0"/>
          <a:ext cx="0" cy="0"/>
          <a:chOff x="0" y="0"/>
          <a:chExt cx="0" cy="0"/>
        </a:xfrm>
      </p:grpSpPr>
      <p:sp>
        <p:nvSpPr>
          <p:cNvPr id="2938" name="Google Shape;2938;p41"/>
          <p:cNvSpPr/>
          <p:nvPr/>
        </p:nvSpPr>
        <p:spPr>
          <a:xfrm flipH="1">
            <a:off x="5981645" y="-38575"/>
            <a:ext cx="3343330" cy="5220652"/>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chemeClr val="accent3"/>
              </a:gs>
              <a:gs pos="1000">
                <a:srgbClr val="805065"/>
              </a:gs>
              <a:gs pos="100000">
                <a:schemeClr val="accent1"/>
              </a:gs>
            </a:gsLst>
            <a:lin ang="18601647"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descr="A flat screen tv sitting on top of a computer&#10;&#10;Description automatically generated" id="2939" name="Google Shape;2939;p41"/>
          <p:cNvPicPr preferRelativeResize="0"/>
          <p:nvPr/>
        </p:nvPicPr>
        <p:blipFill rotWithShape="1">
          <a:blip r:embed="rId2">
            <a:alphaModFix/>
          </a:blip>
          <a:srcRect b="0" l="0" r="0" t="0"/>
          <a:stretch/>
        </p:blipFill>
        <p:spPr>
          <a:xfrm>
            <a:off x="3981525" y="1385888"/>
            <a:ext cx="4632100" cy="2371725"/>
          </a:xfrm>
          <a:prstGeom prst="rect">
            <a:avLst/>
          </a:prstGeom>
          <a:noFill/>
          <a:ln>
            <a:noFill/>
          </a:ln>
        </p:spPr>
      </p:pic>
      <p:sp>
        <p:nvSpPr>
          <p:cNvPr id="2940" name="Google Shape;2940;p41"/>
          <p:cNvSpPr/>
          <p:nvPr>
            <p:ph idx="2" type="pic"/>
          </p:nvPr>
        </p:nvSpPr>
        <p:spPr>
          <a:xfrm>
            <a:off x="4858337" y="1493220"/>
            <a:ext cx="2878500" cy="1842000"/>
          </a:xfrm>
          <a:prstGeom prst="rect">
            <a:avLst/>
          </a:prstGeom>
          <a:noFill/>
          <a:ln>
            <a:noFill/>
          </a:ln>
        </p:spPr>
      </p:sp>
      <p:sp>
        <p:nvSpPr>
          <p:cNvPr id="2941" name="Google Shape;2941;p41"/>
          <p:cNvSpPr txBox="1"/>
          <p:nvPr/>
        </p:nvSpPr>
        <p:spPr>
          <a:xfrm>
            <a:off x="904875" y="485775"/>
            <a:ext cx="32670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Inter SemiBold"/>
                <a:ea typeface="Inter SemiBold"/>
                <a:cs typeface="Inter SemiBold"/>
                <a:sym typeface="Inter SemiBold"/>
              </a:rPr>
              <a:t>Put some text here about things</a:t>
            </a:r>
            <a:endParaRPr sz="3000">
              <a:latin typeface="Inter SemiBold"/>
              <a:ea typeface="Inter SemiBold"/>
              <a:cs typeface="Inter SemiBold"/>
              <a:sym typeface="Inter SemiBold"/>
            </a:endParaRPr>
          </a:p>
        </p:txBody>
      </p:sp>
      <p:grpSp>
        <p:nvGrpSpPr>
          <p:cNvPr id="2942" name="Google Shape;2942;p41"/>
          <p:cNvGrpSpPr/>
          <p:nvPr/>
        </p:nvGrpSpPr>
        <p:grpSpPr>
          <a:xfrm>
            <a:off x="1038246" y="2609878"/>
            <a:ext cx="476265" cy="483048"/>
            <a:chOff x="752475" y="2564850"/>
            <a:chExt cx="543000" cy="523800"/>
          </a:xfrm>
        </p:grpSpPr>
        <p:sp>
          <p:nvSpPr>
            <p:cNvPr id="2943" name="Google Shape;2943;p41"/>
            <p:cNvSpPr/>
            <p:nvPr/>
          </p:nvSpPr>
          <p:spPr>
            <a:xfrm>
              <a:off x="752475" y="2564850"/>
              <a:ext cx="543000" cy="523800"/>
            </a:xfrm>
            <a:prstGeom prst="ellipse">
              <a:avLst/>
            </a:prstGeom>
            <a:gradFill>
              <a:gsLst>
                <a:gs pos="0">
                  <a:srgbClr val="0F6D76"/>
                </a:gs>
                <a:gs pos="100000">
                  <a:srgbClr val="010101"/>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41"/>
            <p:cNvSpPr/>
            <p:nvPr/>
          </p:nvSpPr>
          <p:spPr>
            <a:xfrm>
              <a:off x="926601" y="2736300"/>
              <a:ext cx="194750" cy="180900"/>
            </a:xfrm>
            <a:custGeom>
              <a:rect b="b" l="l" r="r" t="t"/>
              <a:pathLst>
                <a:path extrusionOk="0" h="120" w="176">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gradFill>
              <a:gsLst>
                <a:gs pos="0">
                  <a:srgbClr val="0F6D76"/>
                </a:gs>
                <a:gs pos="100000">
                  <a:srgbClr val="010101"/>
                </a:gs>
              </a:gsLst>
              <a:path path="circle">
                <a:fillToRect b="50%" l="50%" r="50%" t="50%"/>
              </a:path>
              <a:tileRect/>
            </a:gra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Titillium Web SemiBold"/>
                <a:ea typeface="Titillium Web SemiBold"/>
                <a:cs typeface="Titillium Web SemiBold"/>
                <a:sym typeface="Titillium Web SemiBold"/>
              </a:endParaRPr>
            </a:p>
          </p:txBody>
        </p:sp>
      </p:grpSp>
      <p:sp>
        <p:nvSpPr>
          <p:cNvPr id="2945" name="Google Shape;2945;p41"/>
          <p:cNvSpPr txBox="1"/>
          <p:nvPr/>
        </p:nvSpPr>
        <p:spPr>
          <a:xfrm>
            <a:off x="1704700" y="2493300"/>
            <a:ext cx="15624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Inter Medium"/>
                <a:ea typeface="Inter Medium"/>
                <a:cs typeface="Inter Medium"/>
                <a:sym typeface="Inter Medium"/>
              </a:rPr>
              <a:t>Subhead</a:t>
            </a:r>
            <a:endParaRPr sz="2200">
              <a:latin typeface="Inter Medium"/>
              <a:ea typeface="Inter Medium"/>
              <a:cs typeface="Inter Medium"/>
              <a:sym typeface="Inter Medium"/>
            </a:endParaRPr>
          </a:p>
        </p:txBody>
      </p:sp>
      <p:sp>
        <p:nvSpPr>
          <p:cNvPr id="2946" name="Google Shape;2946;p41"/>
          <p:cNvSpPr txBox="1"/>
          <p:nvPr/>
        </p:nvSpPr>
        <p:spPr>
          <a:xfrm>
            <a:off x="1704700" y="2917200"/>
            <a:ext cx="19788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Inter"/>
                <a:ea typeface="Inter"/>
                <a:cs typeface="Inter"/>
                <a:sym typeface="Inter"/>
              </a:rPr>
              <a:t>A paragraph of things to say about the product or services</a:t>
            </a:r>
            <a:endParaRPr sz="1200">
              <a:latin typeface="Inter"/>
              <a:ea typeface="Inter"/>
              <a:cs typeface="Inter"/>
              <a:sym typeface="Inter"/>
            </a:endParaRPr>
          </a:p>
        </p:txBody>
      </p:sp>
      <p:grpSp>
        <p:nvGrpSpPr>
          <p:cNvPr id="2947" name="Google Shape;2947;p41"/>
          <p:cNvGrpSpPr/>
          <p:nvPr/>
        </p:nvGrpSpPr>
        <p:grpSpPr>
          <a:xfrm>
            <a:off x="1038246" y="3924328"/>
            <a:ext cx="476265" cy="483048"/>
            <a:chOff x="752475" y="2564850"/>
            <a:chExt cx="543000" cy="523800"/>
          </a:xfrm>
        </p:grpSpPr>
        <p:sp>
          <p:nvSpPr>
            <p:cNvPr id="2948" name="Google Shape;2948;p41"/>
            <p:cNvSpPr/>
            <p:nvPr/>
          </p:nvSpPr>
          <p:spPr>
            <a:xfrm>
              <a:off x="752475" y="2564850"/>
              <a:ext cx="543000" cy="523800"/>
            </a:xfrm>
            <a:prstGeom prst="ellipse">
              <a:avLst/>
            </a:prstGeom>
            <a:gradFill>
              <a:gsLst>
                <a:gs pos="0">
                  <a:srgbClr val="0F6D76"/>
                </a:gs>
                <a:gs pos="100000">
                  <a:srgbClr val="010101"/>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41"/>
            <p:cNvSpPr/>
            <p:nvPr/>
          </p:nvSpPr>
          <p:spPr>
            <a:xfrm>
              <a:off x="926601" y="2736300"/>
              <a:ext cx="194750" cy="180900"/>
            </a:xfrm>
            <a:custGeom>
              <a:rect b="b" l="l" r="r" t="t"/>
              <a:pathLst>
                <a:path extrusionOk="0" h="120" w="176">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gradFill>
              <a:gsLst>
                <a:gs pos="0">
                  <a:srgbClr val="0F6D76"/>
                </a:gs>
                <a:gs pos="100000">
                  <a:srgbClr val="010101"/>
                </a:gs>
              </a:gsLst>
              <a:path path="circle">
                <a:fillToRect b="50%" l="50%" r="50%" t="50%"/>
              </a:path>
              <a:tileRect/>
            </a:gra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Titillium Web SemiBold"/>
                <a:ea typeface="Titillium Web SemiBold"/>
                <a:cs typeface="Titillium Web SemiBold"/>
                <a:sym typeface="Titillium Web SemiBold"/>
              </a:endParaRPr>
            </a:p>
          </p:txBody>
        </p:sp>
      </p:grpSp>
      <p:sp>
        <p:nvSpPr>
          <p:cNvPr id="2950" name="Google Shape;2950;p41"/>
          <p:cNvSpPr txBox="1"/>
          <p:nvPr/>
        </p:nvSpPr>
        <p:spPr>
          <a:xfrm>
            <a:off x="1704700" y="3807750"/>
            <a:ext cx="15624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Inter Medium"/>
                <a:ea typeface="Inter Medium"/>
                <a:cs typeface="Inter Medium"/>
                <a:sym typeface="Inter Medium"/>
              </a:rPr>
              <a:t>Subhead</a:t>
            </a:r>
            <a:endParaRPr sz="2200">
              <a:latin typeface="Inter Medium"/>
              <a:ea typeface="Inter Medium"/>
              <a:cs typeface="Inter Medium"/>
              <a:sym typeface="Inter Medium"/>
            </a:endParaRPr>
          </a:p>
        </p:txBody>
      </p:sp>
      <p:sp>
        <p:nvSpPr>
          <p:cNvPr id="2951" name="Google Shape;2951;p41"/>
          <p:cNvSpPr txBox="1"/>
          <p:nvPr/>
        </p:nvSpPr>
        <p:spPr>
          <a:xfrm>
            <a:off x="1704700" y="4231650"/>
            <a:ext cx="19788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Inter"/>
                <a:ea typeface="Inter"/>
                <a:cs typeface="Inter"/>
                <a:sym typeface="Inter"/>
              </a:rPr>
              <a:t>A paragraph of things to say about the product or services</a:t>
            </a:r>
            <a:endParaRPr sz="1200">
              <a:latin typeface="Inter"/>
              <a:ea typeface="Inter"/>
              <a:cs typeface="Inter"/>
              <a:sym typeface="Inter"/>
            </a:endParaRPr>
          </a:p>
        </p:txBody>
      </p:sp>
      <p:pic>
        <p:nvPicPr>
          <p:cNvPr id="2952" name="Google Shape;2952;p41"/>
          <p:cNvPicPr preferRelativeResize="0"/>
          <p:nvPr/>
        </p:nvPicPr>
        <p:blipFill>
          <a:blip r:embed="rId3">
            <a:alphaModFix/>
          </a:blip>
          <a:stretch>
            <a:fillRect/>
          </a:stretch>
        </p:blipFill>
        <p:spPr>
          <a:xfrm>
            <a:off x="8160833" y="4816475"/>
            <a:ext cx="810042" cy="196750"/>
          </a:xfrm>
          <a:prstGeom prst="rect">
            <a:avLst/>
          </a:prstGeom>
          <a:noFill/>
          <a:ln>
            <a:noFill/>
          </a:ln>
        </p:spPr>
      </p:pic>
      <p:grpSp>
        <p:nvGrpSpPr>
          <p:cNvPr id="2953" name="Google Shape;2953;p41"/>
          <p:cNvGrpSpPr/>
          <p:nvPr/>
        </p:nvGrpSpPr>
        <p:grpSpPr>
          <a:xfrm>
            <a:off x="54229" y="61983"/>
            <a:ext cx="596526" cy="4995284"/>
            <a:chOff x="182880" y="182880"/>
            <a:chExt cx="1097160" cy="9921120"/>
          </a:xfrm>
        </p:grpSpPr>
        <p:sp>
          <p:nvSpPr>
            <p:cNvPr id="2954" name="Google Shape;2954;p41"/>
            <p:cNvSpPr/>
            <p:nvPr/>
          </p:nvSpPr>
          <p:spPr>
            <a:xfrm>
              <a:off x="59436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55" name="Google Shape;2955;p41"/>
            <p:cNvSpPr/>
            <p:nvPr/>
          </p:nvSpPr>
          <p:spPr>
            <a:xfrm>
              <a:off x="59436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56" name="Google Shape;2956;p41"/>
            <p:cNvSpPr/>
            <p:nvPr/>
          </p:nvSpPr>
          <p:spPr>
            <a:xfrm>
              <a:off x="59436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57" name="Google Shape;2957;p41"/>
            <p:cNvSpPr/>
            <p:nvPr/>
          </p:nvSpPr>
          <p:spPr>
            <a:xfrm>
              <a:off x="59436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58" name="Google Shape;2958;p41"/>
            <p:cNvSpPr/>
            <p:nvPr/>
          </p:nvSpPr>
          <p:spPr>
            <a:xfrm>
              <a:off x="59436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959" name="Google Shape;2959;p41"/>
            <p:cNvSpPr/>
            <p:nvPr/>
          </p:nvSpPr>
          <p:spPr>
            <a:xfrm>
              <a:off x="59436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960" name="Google Shape;2960;p41"/>
            <p:cNvSpPr/>
            <p:nvPr/>
          </p:nvSpPr>
          <p:spPr>
            <a:xfrm>
              <a:off x="59436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961" name="Google Shape;2961;p41"/>
            <p:cNvSpPr/>
            <p:nvPr/>
          </p:nvSpPr>
          <p:spPr>
            <a:xfrm>
              <a:off x="59436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962" name="Google Shape;2962;p41"/>
            <p:cNvSpPr/>
            <p:nvPr/>
          </p:nvSpPr>
          <p:spPr>
            <a:xfrm>
              <a:off x="59436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2963" name="Google Shape;2963;p41"/>
            <p:cNvSpPr/>
            <p:nvPr/>
          </p:nvSpPr>
          <p:spPr>
            <a:xfrm>
              <a:off x="59436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64" name="Google Shape;2964;p41"/>
            <p:cNvSpPr/>
            <p:nvPr/>
          </p:nvSpPr>
          <p:spPr>
            <a:xfrm>
              <a:off x="59436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65" name="Google Shape;2965;p41"/>
            <p:cNvSpPr/>
            <p:nvPr/>
          </p:nvSpPr>
          <p:spPr>
            <a:xfrm>
              <a:off x="59436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66" name="Google Shape;2966;p41"/>
            <p:cNvSpPr/>
            <p:nvPr/>
          </p:nvSpPr>
          <p:spPr>
            <a:xfrm>
              <a:off x="59436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67" name="Google Shape;2967;p41"/>
            <p:cNvSpPr/>
            <p:nvPr/>
          </p:nvSpPr>
          <p:spPr>
            <a:xfrm>
              <a:off x="59436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68" name="Google Shape;2968;p41"/>
            <p:cNvSpPr/>
            <p:nvPr/>
          </p:nvSpPr>
          <p:spPr>
            <a:xfrm>
              <a:off x="59436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69" name="Google Shape;2969;p41"/>
            <p:cNvSpPr/>
            <p:nvPr/>
          </p:nvSpPr>
          <p:spPr>
            <a:xfrm>
              <a:off x="59436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0" name="Google Shape;2970;p41"/>
            <p:cNvSpPr/>
            <p:nvPr/>
          </p:nvSpPr>
          <p:spPr>
            <a:xfrm>
              <a:off x="59436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1" name="Google Shape;2971;p41"/>
            <p:cNvSpPr/>
            <p:nvPr/>
          </p:nvSpPr>
          <p:spPr>
            <a:xfrm>
              <a:off x="59436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2" name="Google Shape;2972;p41"/>
            <p:cNvSpPr/>
            <p:nvPr/>
          </p:nvSpPr>
          <p:spPr>
            <a:xfrm>
              <a:off x="59436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3" name="Google Shape;2973;p41"/>
            <p:cNvSpPr/>
            <p:nvPr/>
          </p:nvSpPr>
          <p:spPr>
            <a:xfrm>
              <a:off x="59436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4" name="Google Shape;2974;p41"/>
            <p:cNvSpPr/>
            <p:nvPr/>
          </p:nvSpPr>
          <p:spPr>
            <a:xfrm>
              <a:off x="59436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5" name="Google Shape;2975;p41"/>
            <p:cNvSpPr/>
            <p:nvPr/>
          </p:nvSpPr>
          <p:spPr>
            <a:xfrm>
              <a:off x="59436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6" name="Google Shape;2976;p41"/>
            <p:cNvSpPr/>
            <p:nvPr/>
          </p:nvSpPr>
          <p:spPr>
            <a:xfrm>
              <a:off x="18288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7" name="Google Shape;2977;p41"/>
            <p:cNvSpPr/>
            <p:nvPr/>
          </p:nvSpPr>
          <p:spPr>
            <a:xfrm>
              <a:off x="18288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8" name="Google Shape;2978;p41"/>
            <p:cNvSpPr/>
            <p:nvPr/>
          </p:nvSpPr>
          <p:spPr>
            <a:xfrm>
              <a:off x="18288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79" name="Google Shape;2979;p41"/>
            <p:cNvSpPr/>
            <p:nvPr/>
          </p:nvSpPr>
          <p:spPr>
            <a:xfrm>
              <a:off x="18288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0" name="Google Shape;2980;p41"/>
            <p:cNvSpPr/>
            <p:nvPr/>
          </p:nvSpPr>
          <p:spPr>
            <a:xfrm>
              <a:off x="18288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1" name="Google Shape;2981;p41"/>
            <p:cNvSpPr/>
            <p:nvPr/>
          </p:nvSpPr>
          <p:spPr>
            <a:xfrm>
              <a:off x="18288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2" name="Google Shape;2982;p41"/>
            <p:cNvSpPr/>
            <p:nvPr/>
          </p:nvSpPr>
          <p:spPr>
            <a:xfrm>
              <a:off x="18288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3" name="Google Shape;2983;p41"/>
            <p:cNvSpPr/>
            <p:nvPr/>
          </p:nvSpPr>
          <p:spPr>
            <a:xfrm>
              <a:off x="18288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4" name="Google Shape;2984;p41"/>
            <p:cNvSpPr/>
            <p:nvPr/>
          </p:nvSpPr>
          <p:spPr>
            <a:xfrm>
              <a:off x="18288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5" name="Google Shape;2985;p41"/>
            <p:cNvSpPr/>
            <p:nvPr/>
          </p:nvSpPr>
          <p:spPr>
            <a:xfrm>
              <a:off x="18288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6" name="Google Shape;2986;p41"/>
            <p:cNvSpPr/>
            <p:nvPr/>
          </p:nvSpPr>
          <p:spPr>
            <a:xfrm>
              <a:off x="18288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7" name="Google Shape;2987;p41"/>
            <p:cNvSpPr/>
            <p:nvPr/>
          </p:nvSpPr>
          <p:spPr>
            <a:xfrm>
              <a:off x="18288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8" name="Google Shape;2988;p41"/>
            <p:cNvSpPr/>
            <p:nvPr/>
          </p:nvSpPr>
          <p:spPr>
            <a:xfrm>
              <a:off x="18288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89" name="Google Shape;2989;p41"/>
            <p:cNvSpPr/>
            <p:nvPr/>
          </p:nvSpPr>
          <p:spPr>
            <a:xfrm>
              <a:off x="18288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0" name="Google Shape;2990;p41"/>
            <p:cNvSpPr/>
            <p:nvPr/>
          </p:nvSpPr>
          <p:spPr>
            <a:xfrm>
              <a:off x="18288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1" name="Google Shape;2991;p41"/>
            <p:cNvSpPr/>
            <p:nvPr/>
          </p:nvSpPr>
          <p:spPr>
            <a:xfrm>
              <a:off x="18288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2" name="Google Shape;2992;p41"/>
            <p:cNvSpPr/>
            <p:nvPr/>
          </p:nvSpPr>
          <p:spPr>
            <a:xfrm>
              <a:off x="18288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3" name="Google Shape;2993;p41"/>
            <p:cNvSpPr/>
            <p:nvPr/>
          </p:nvSpPr>
          <p:spPr>
            <a:xfrm>
              <a:off x="18288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4" name="Google Shape;2994;p41"/>
            <p:cNvSpPr/>
            <p:nvPr/>
          </p:nvSpPr>
          <p:spPr>
            <a:xfrm>
              <a:off x="18288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5" name="Google Shape;2995;p41"/>
            <p:cNvSpPr/>
            <p:nvPr/>
          </p:nvSpPr>
          <p:spPr>
            <a:xfrm>
              <a:off x="18288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6" name="Google Shape;2996;p41"/>
            <p:cNvSpPr/>
            <p:nvPr/>
          </p:nvSpPr>
          <p:spPr>
            <a:xfrm>
              <a:off x="18288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7" name="Google Shape;2997;p41"/>
            <p:cNvSpPr/>
            <p:nvPr/>
          </p:nvSpPr>
          <p:spPr>
            <a:xfrm>
              <a:off x="18288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8" name="Google Shape;2998;p41"/>
            <p:cNvSpPr/>
            <p:nvPr/>
          </p:nvSpPr>
          <p:spPr>
            <a:xfrm>
              <a:off x="18288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2999" name="Google Shape;2999;p41"/>
            <p:cNvSpPr/>
            <p:nvPr/>
          </p:nvSpPr>
          <p:spPr>
            <a:xfrm>
              <a:off x="18288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0" name="Google Shape;3000;p41"/>
            <p:cNvSpPr/>
            <p:nvPr/>
          </p:nvSpPr>
          <p:spPr>
            <a:xfrm>
              <a:off x="59436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1" name="Google Shape;3001;p41"/>
            <p:cNvSpPr/>
            <p:nvPr/>
          </p:nvSpPr>
          <p:spPr>
            <a:xfrm>
              <a:off x="100584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2" name="Google Shape;3002;p41"/>
            <p:cNvSpPr/>
            <p:nvPr/>
          </p:nvSpPr>
          <p:spPr>
            <a:xfrm>
              <a:off x="100584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3" name="Google Shape;3003;p41"/>
            <p:cNvSpPr/>
            <p:nvPr/>
          </p:nvSpPr>
          <p:spPr>
            <a:xfrm>
              <a:off x="100584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4" name="Google Shape;3004;p41"/>
            <p:cNvSpPr/>
            <p:nvPr/>
          </p:nvSpPr>
          <p:spPr>
            <a:xfrm>
              <a:off x="100584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5" name="Google Shape;3005;p41"/>
            <p:cNvSpPr/>
            <p:nvPr/>
          </p:nvSpPr>
          <p:spPr>
            <a:xfrm>
              <a:off x="100584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6" name="Google Shape;3006;p41"/>
            <p:cNvSpPr/>
            <p:nvPr/>
          </p:nvSpPr>
          <p:spPr>
            <a:xfrm>
              <a:off x="100584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7" name="Google Shape;3007;p41"/>
            <p:cNvSpPr/>
            <p:nvPr/>
          </p:nvSpPr>
          <p:spPr>
            <a:xfrm>
              <a:off x="100584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8" name="Google Shape;3008;p41"/>
            <p:cNvSpPr/>
            <p:nvPr/>
          </p:nvSpPr>
          <p:spPr>
            <a:xfrm>
              <a:off x="100584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09" name="Google Shape;3009;p41"/>
            <p:cNvSpPr/>
            <p:nvPr/>
          </p:nvSpPr>
          <p:spPr>
            <a:xfrm>
              <a:off x="100584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0" name="Google Shape;3010;p41"/>
            <p:cNvSpPr/>
            <p:nvPr/>
          </p:nvSpPr>
          <p:spPr>
            <a:xfrm>
              <a:off x="100584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1" name="Google Shape;3011;p41"/>
            <p:cNvSpPr/>
            <p:nvPr/>
          </p:nvSpPr>
          <p:spPr>
            <a:xfrm>
              <a:off x="100584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2" name="Google Shape;3012;p41"/>
            <p:cNvSpPr/>
            <p:nvPr/>
          </p:nvSpPr>
          <p:spPr>
            <a:xfrm>
              <a:off x="100584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3" name="Google Shape;3013;p41"/>
            <p:cNvSpPr/>
            <p:nvPr/>
          </p:nvSpPr>
          <p:spPr>
            <a:xfrm>
              <a:off x="100584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4" name="Google Shape;3014;p41"/>
            <p:cNvSpPr/>
            <p:nvPr/>
          </p:nvSpPr>
          <p:spPr>
            <a:xfrm>
              <a:off x="100584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5" name="Google Shape;3015;p41"/>
            <p:cNvSpPr/>
            <p:nvPr/>
          </p:nvSpPr>
          <p:spPr>
            <a:xfrm>
              <a:off x="100584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6" name="Google Shape;3016;p41"/>
            <p:cNvSpPr/>
            <p:nvPr/>
          </p:nvSpPr>
          <p:spPr>
            <a:xfrm>
              <a:off x="100584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7" name="Google Shape;3017;p41"/>
            <p:cNvSpPr/>
            <p:nvPr/>
          </p:nvSpPr>
          <p:spPr>
            <a:xfrm>
              <a:off x="100584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8" name="Google Shape;3018;p41"/>
            <p:cNvSpPr/>
            <p:nvPr/>
          </p:nvSpPr>
          <p:spPr>
            <a:xfrm>
              <a:off x="100584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19" name="Google Shape;3019;p41"/>
            <p:cNvSpPr/>
            <p:nvPr/>
          </p:nvSpPr>
          <p:spPr>
            <a:xfrm>
              <a:off x="100584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20" name="Google Shape;3020;p41"/>
            <p:cNvSpPr/>
            <p:nvPr/>
          </p:nvSpPr>
          <p:spPr>
            <a:xfrm>
              <a:off x="100584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21" name="Google Shape;3021;p41"/>
            <p:cNvSpPr/>
            <p:nvPr/>
          </p:nvSpPr>
          <p:spPr>
            <a:xfrm>
              <a:off x="100584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22" name="Google Shape;3022;p41"/>
            <p:cNvSpPr/>
            <p:nvPr/>
          </p:nvSpPr>
          <p:spPr>
            <a:xfrm>
              <a:off x="100584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23" name="Google Shape;3023;p41"/>
            <p:cNvSpPr/>
            <p:nvPr/>
          </p:nvSpPr>
          <p:spPr>
            <a:xfrm>
              <a:off x="100584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24" name="Google Shape;3024;p41"/>
            <p:cNvSpPr/>
            <p:nvPr/>
          </p:nvSpPr>
          <p:spPr>
            <a:xfrm>
              <a:off x="100584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25" name="Google Shape;3025;p41"/>
            <p:cNvSpPr/>
            <p:nvPr/>
          </p:nvSpPr>
          <p:spPr>
            <a:xfrm>
              <a:off x="59436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gradient">
  <p:cSld name="CUSTOM_7">
    <p:bg>
      <p:bgPr>
        <a:gradFill>
          <a:gsLst>
            <a:gs pos="0">
              <a:srgbClr val="0F6D76"/>
            </a:gs>
            <a:gs pos="100000">
              <a:srgbClr val="010101"/>
            </a:gs>
          </a:gsLst>
          <a:lin ang="5400012" scaled="0"/>
        </a:gradFill>
      </p:bgPr>
    </p:bg>
    <p:spTree>
      <p:nvGrpSpPr>
        <p:cNvPr id="3026" name="Shape 3026"/>
        <p:cNvGrpSpPr/>
        <p:nvPr/>
      </p:nvGrpSpPr>
      <p:grpSpPr>
        <a:xfrm>
          <a:off x="0" y="0"/>
          <a:ext cx="0" cy="0"/>
          <a:chOff x="0" y="0"/>
          <a:chExt cx="0" cy="0"/>
        </a:xfrm>
      </p:grpSpPr>
      <p:pic>
        <p:nvPicPr>
          <p:cNvPr id="3027" name="Google Shape;3027;p42"/>
          <p:cNvPicPr preferRelativeResize="0"/>
          <p:nvPr/>
        </p:nvPicPr>
        <p:blipFill>
          <a:blip r:embed="rId2">
            <a:alphaModFix/>
          </a:blip>
          <a:stretch>
            <a:fillRect/>
          </a:stretch>
        </p:blipFill>
        <p:spPr>
          <a:xfrm>
            <a:off x="8160833" y="4816475"/>
            <a:ext cx="810042" cy="196750"/>
          </a:xfrm>
          <a:prstGeom prst="rect">
            <a:avLst/>
          </a:prstGeom>
          <a:noFill/>
          <a:ln>
            <a:noFill/>
          </a:ln>
        </p:spPr>
      </p:pic>
      <p:grpSp>
        <p:nvGrpSpPr>
          <p:cNvPr id="3028" name="Google Shape;3028;p42"/>
          <p:cNvGrpSpPr/>
          <p:nvPr/>
        </p:nvGrpSpPr>
        <p:grpSpPr>
          <a:xfrm>
            <a:off x="54229" y="61983"/>
            <a:ext cx="596526" cy="4995284"/>
            <a:chOff x="182880" y="182880"/>
            <a:chExt cx="1097160" cy="9921120"/>
          </a:xfrm>
        </p:grpSpPr>
        <p:sp>
          <p:nvSpPr>
            <p:cNvPr id="3029" name="Google Shape;3029;p42"/>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30" name="Google Shape;3030;p42"/>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31" name="Google Shape;3031;p42"/>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32" name="Google Shape;3032;p42"/>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33" name="Google Shape;3033;p42"/>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034" name="Google Shape;3034;p42"/>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035" name="Google Shape;3035;p42"/>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036" name="Google Shape;3036;p42"/>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037" name="Google Shape;3037;p42"/>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038" name="Google Shape;3038;p42"/>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39" name="Google Shape;3039;p42"/>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0" name="Google Shape;3040;p42"/>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1" name="Google Shape;3041;p42"/>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2" name="Google Shape;3042;p42"/>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3" name="Google Shape;3043;p42"/>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4" name="Google Shape;3044;p42"/>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5" name="Google Shape;3045;p42"/>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6" name="Google Shape;3046;p42"/>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7" name="Google Shape;3047;p42"/>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8" name="Google Shape;3048;p42"/>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49" name="Google Shape;3049;p42"/>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0" name="Google Shape;3050;p42"/>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1" name="Google Shape;3051;p42"/>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2" name="Google Shape;3052;p42"/>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3" name="Google Shape;3053;p42"/>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4" name="Google Shape;3054;p42"/>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5" name="Google Shape;3055;p42"/>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6" name="Google Shape;3056;p42"/>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7" name="Google Shape;3057;p42"/>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8" name="Google Shape;3058;p42"/>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59" name="Google Shape;3059;p42"/>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0" name="Google Shape;3060;p42"/>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1" name="Google Shape;3061;p42"/>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2" name="Google Shape;3062;p42"/>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3" name="Google Shape;3063;p42"/>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4" name="Google Shape;3064;p42"/>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5" name="Google Shape;3065;p42"/>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6" name="Google Shape;3066;p42"/>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7" name="Google Shape;3067;p42"/>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8" name="Google Shape;3068;p42"/>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69" name="Google Shape;3069;p42"/>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0" name="Google Shape;3070;p42"/>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1" name="Google Shape;3071;p42"/>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2" name="Google Shape;3072;p42"/>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3" name="Google Shape;3073;p42"/>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4" name="Google Shape;3074;p42"/>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5" name="Google Shape;3075;p42"/>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6" name="Google Shape;3076;p42"/>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7" name="Google Shape;3077;p42"/>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8" name="Google Shape;3078;p42"/>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79" name="Google Shape;3079;p42"/>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0" name="Google Shape;3080;p42"/>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1" name="Google Shape;3081;p42"/>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2" name="Google Shape;3082;p42"/>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3" name="Google Shape;3083;p42"/>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4" name="Google Shape;3084;p42"/>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5" name="Google Shape;3085;p42"/>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6" name="Google Shape;3086;p42"/>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7" name="Google Shape;3087;p42"/>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8" name="Google Shape;3088;p42"/>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89" name="Google Shape;3089;p42"/>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0" name="Google Shape;3090;p42"/>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1" name="Google Shape;3091;p42"/>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2" name="Google Shape;3092;p42"/>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3" name="Google Shape;3093;p42"/>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4" name="Google Shape;3094;p42"/>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5" name="Google Shape;3095;p42"/>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6" name="Google Shape;3096;p42"/>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7" name="Google Shape;3097;p42"/>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8" name="Google Shape;3098;p42"/>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099" name="Google Shape;3099;p42"/>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00" name="Google Shape;3100;p42"/>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3101" name="Google Shape;3101;p42"/>
          <p:cNvSpPr/>
          <p:nvPr/>
        </p:nvSpPr>
        <p:spPr>
          <a:xfrm>
            <a:off x="3343950" y="1445950"/>
            <a:ext cx="2500500" cy="3316500"/>
          </a:xfrm>
          <a:prstGeom prst="rect">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42"/>
          <p:cNvSpPr/>
          <p:nvPr/>
        </p:nvSpPr>
        <p:spPr>
          <a:xfrm>
            <a:off x="3343955" y="1048452"/>
            <a:ext cx="2500500" cy="397500"/>
          </a:xfrm>
          <a:prstGeom prst="round2SameRect">
            <a:avLst>
              <a:gd fmla="val 16667" name="adj1"/>
              <a:gd fmla="val 0" name="adj2"/>
            </a:avLst>
          </a:prstGeom>
          <a:gradFill>
            <a:gsLst>
              <a:gs pos="0">
                <a:srgbClr val="F4829D"/>
              </a:gs>
              <a:gs pos="100000">
                <a:srgbClr val="D81C4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42"/>
          <p:cNvSpPr/>
          <p:nvPr/>
        </p:nvSpPr>
        <p:spPr>
          <a:xfrm>
            <a:off x="723900" y="1445950"/>
            <a:ext cx="2500500" cy="3316500"/>
          </a:xfrm>
          <a:prstGeom prst="rect">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42"/>
          <p:cNvSpPr/>
          <p:nvPr/>
        </p:nvSpPr>
        <p:spPr>
          <a:xfrm>
            <a:off x="723899" y="1048452"/>
            <a:ext cx="2500500" cy="397500"/>
          </a:xfrm>
          <a:prstGeom prst="round2SameRect">
            <a:avLst>
              <a:gd fmla="val 16667" name="adj1"/>
              <a:gd fmla="val 0" name="adj2"/>
            </a:avLst>
          </a:prstGeom>
          <a:gradFill>
            <a:gsLst>
              <a:gs pos="0">
                <a:srgbClr val="0F6D76"/>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42"/>
          <p:cNvSpPr/>
          <p:nvPr/>
        </p:nvSpPr>
        <p:spPr>
          <a:xfrm>
            <a:off x="5964000" y="1445950"/>
            <a:ext cx="2569500" cy="3316500"/>
          </a:xfrm>
          <a:prstGeom prst="rect">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42"/>
          <p:cNvSpPr/>
          <p:nvPr/>
        </p:nvSpPr>
        <p:spPr>
          <a:xfrm>
            <a:off x="5945700" y="1048452"/>
            <a:ext cx="2587800" cy="397500"/>
          </a:xfrm>
          <a:prstGeom prst="round2SameRect">
            <a:avLst>
              <a:gd fmla="val 16667" name="adj1"/>
              <a:gd fmla="val 0" name="adj2"/>
            </a:avLst>
          </a:prstGeom>
          <a:gradFill>
            <a:gsLst>
              <a:gs pos="0">
                <a:srgbClr val="EFC35D"/>
              </a:gs>
              <a:gs pos="100000">
                <a:srgbClr val="B0831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42"/>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1">
  <p:cSld name="CUSTOM_13_1_1">
    <p:bg>
      <p:bgPr>
        <a:gradFill>
          <a:gsLst>
            <a:gs pos="0">
              <a:srgbClr val="144444"/>
            </a:gs>
            <a:gs pos="100000">
              <a:srgbClr val="010101"/>
            </a:gs>
          </a:gsLst>
          <a:path path="circle">
            <a:fillToRect l="100%" t="100%"/>
          </a:path>
          <a:tileRect b="-100%" r="-100%"/>
        </a:gradFill>
      </p:bgPr>
    </p:bg>
    <p:spTree>
      <p:nvGrpSpPr>
        <p:cNvPr id="3108" name="Shape 3108"/>
        <p:cNvGrpSpPr/>
        <p:nvPr/>
      </p:nvGrpSpPr>
      <p:grpSpPr>
        <a:xfrm>
          <a:off x="0" y="0"/>
          <a:ext cx="0" cy="0"/>
          <a:chOff x="0" y="0"/>
          <a:chExt cx="0" cy="0"/>
        </a:xfrm>
      </p:grpSpPr>
      <p:grpSp>
        <p:nvGrpSpPr>
          <p:cNvPr id="3109" name="Google Shape;3109;p43"/>
          <p:cNvGrpSpPr/>
          <p:nvPr/>
        </p:nvGrpSpPr>
        <p:grpSpPr>
          <a:xfrm>
            <a:off x="54229" y="61983"/>
            <a:ext cx="596526" cy="4995284"/>
            <a:chOff x="182880" y="182880"/>
            <a:chExt cx="1097160" cy="9921120"/>
          </a:xfrm>
        </p:grpSpPr>
        <p:sp>
          <p:nvSpPr>
            <p:cNvPr id="3110" name="Google Shape;3110;p43"/>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11" name="Google Shape;3111;p43"/>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12" name="Google Shape;3112;p43"/>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13" name="Google Shape;3113;p43"/>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14" name="Google Shape;3114;p43"/>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15" name="Google Shape;3115;p43"/>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16" name="Google Shape;3116;p43"/>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17" name="Google Shape;3117;p43"/>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18" name="Google Shape;3118;p43"/>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19" name="Google Shape;3119;p43"/>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0" name="Google Shape;3120;p43"/>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1" name="Google Shape;3121;p43"/>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2" name="Google Shape;3122;p43"/>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3" name="Google Shape;3123;p43"/>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4" name="Google Shape;3124;p43"/>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5" name="Google Shape;3125;p43"/>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6" name="Google Shape;3126;p43"/>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7" name="Google Shape;3127;p43"/>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8" name="Google Shape;3128;p43"/>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29" name="Google Shape;3129;p43"/>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0" name="Google Shape;3130;p43"/>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1" name="Google Shape;3131;p43"/>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2" name="Google Shape;3132;p43"/>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3" name="Google Shape;3133;p43"/>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4" name="Google Shape;3134;p43"/>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5" name="Google Shape;3135;p43"/>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6" name="Google Shape;3136;p43"/>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7" name="Google Shape;3137;p43"/>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8" name="Google Shape;3138;p43"/>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39" name="Google Shape;3139;p43"/>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0" name="Google Shape;3140;p43"/>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1" name="Google Shape;3141;p43"/>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2" name="Google Shape;3142;p43"/>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3" name="Google Shape;3143;p43"/>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4" name="Google Shape;3144;p43"/>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5" name="Google Shape;3145;p43"/>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6" name="Google Shape;3146;p43"/>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7" name="Google Shape;3147;p43"/>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8" name="Google Shape;3148;p43"/>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49" name="Google Shape;3149;p43"/>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0" name="Google Shape;3150;p43"/>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1" name="Google Shape;3151;p43"/>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2" name="Google Shape;3152;p43"/>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3" name="Google Shape;3153;p43"/>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4" name="Google Shape;3154;p43"/>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5" name="Google Shape;3155;p43"/>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6" name="Google Shape;3156;p43"/>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7" name="Google Shape;3157;p43"/>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8" name="Google Shape;3158;p43"/>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59" name="Google Shape;3159;p43"/>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0" name="Google Shape;3160;p43"/>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1" name="Google Shape;3161;p43"/>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2" name="Google Shape;3162;p43"/>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3" name="Google Shape;3163;p43"/>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4" name="Google Shape;3164;p43"/>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5" name="Google Shape;3165;p43"/>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6" name="Google Shape;3166;p43"/>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7" name="Google Shape;3167;p43"/>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8" name="Google Shape;3168;p43"/>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69" name="Google Shape;3169;p43"/>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0" name="Google Shape;3170;p43"/>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1" name="Google Shape;3171;p43"/>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2" name="Google Shape;3172;p43"/>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3" name="Google Shape;3173;p43"/>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4" name="Google Shape;3174;p43"/>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5" name="Google Shape;3175;p43"/>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6" name="Google Shape;3176;p43"/>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7" name="Google Shape;3177;p43"/>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8" name="Google Shape;3178;p43"/>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79" name="Google Shape;3179;p43"/>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80" name="Google Shape;3180;p43"/>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81" name="Google Shape;3181;p43"/>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3182" name="Google Shape;3182;p43"/>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3183" name="Google Shape;3183;p43"/>
          <p:cNvCxnSpPr/>
          <p:nvPr/>
        </p:nvCxnSpPr>
        <p:spPr>
          <a:xfrm>
            <a:off x="7978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3184" name="Google Shape;3184;p43"/>
          <p:cNvSpPr/>
          <p:nvPr/>
        </p:nvSpPr>
        <p:spPr>
          <a:xfrm>
            <a:off x="857975" y="1245975"/>
            <a:ext cx="329100" cy="315000"/>
          </a:xfrm>
          <a:prstGeom prst="ellipse">
            <a:avLst/>
          </a:prstGeom>
          <a:gradFill>
            <a:gsLst>
              <a:gs pos="0">
                <a:schemeClr val="accent3"/>
              </a:gs>
              <a:gs pos="100000">
                <a:srgbClr val="DC2178"/>
              </a:gs>
            </a:gsLst>
            <a:lin ang="18601647"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85" name="Google Shape;3185;p43"/>
          <p:cNvSpPr/>
          <p:nvPr/>
        </p:nvSpPr>
        <p:spPr>
          <a:xfrm>
            <a:off x="857975" y="3102055"/>
            <a:ext cx="329100" cy="315000"/>
          </a:xfrm>
          <a:prstGeom prst="ellipse">
            <a:avLst/>
          </a:prstGeom>
          <a:gradFill>
            <a:gsLst>
              <a:gs pos="0">
                <a:srgbClr val="7A7A7A"/>
              </a:gs>
              <a:gs pos="100000">
                <a:srgbClr val="393939"/>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86" name="Google Shape;3186;p43"/>
          <p:cNvSpPr/>
          <p:nvPr/>
        </p:nvSpPr>
        <p:spPr>
          <a:xfrm>
            <a:off x="857979" y="2174015"/>
            <a:ext cx="329100" cy="315000"/>
          </a:xfrm>
          <a:prstGeom prst="ellipse">
            <a:avLst/>
          </a:prstGeom>
          <a:gradFill>
            <a:gsLst>
              <a:gs pos="0">
                <a:srgbClr val="0F6D76"/>
              </a:gs>
              <a:gs pos="100000">
                <a:srgbClr val="010101"/>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87" name="Google Shape;3187;p43"/>
          <p:cNvSpPr/>
          <p:nvPr/>
        </p:nvSpPr>
        <p:spPr>
          <a:xfrm>
            <a:off x="857979" y="4030095"/>
            <a:ext cx="329100" cy="315000"/>
          </a:xfrm>
          <a:prstGeom prst="ellipse">
            <a:avLst/>
          </a:prstGeom>
          <a:gradFill>
            <a:gsLst>
              <a:gs pos="0">
                <a:srgbClr val="EFC35D"/>
              </a:gs>
              <a:gs pos="100000">
                <a:srgbClr val="B08319"/>
              </a:gs>
            </a:gsLst>
            <a:lin ang="5400012"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3188" name="Google Shape;3188;p43"/>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gradient 1 1">
  <p:cSld name="CUSTOM_7_4">
    <p:bg>
      <p:bgPr>
        <a:gradFill>
          <a:gsLst>
            <a:gs pos="0">
              <a:srgbClr val="0F6D76"/>
            </a:gs>
            <a:gs pos="100000">
              <a:srgbClr val="010101"/>
            </a:gs>
          </a:gsLst>
          <a:lin ang="5400012" scaled="0"/>
        </a:gradFill>
      </p:bgPr>
    </p:bg>
    <p:spTree>
      <p:nvGrpSpPr>
        <p:cNvPr id="3189" name="Shape 3189"/>
        <p:cNvGrpSpPr/>
        <p:nvPr/>
      </p:nvGrpSpPr>
      <p:grpSpPr>
        <a:xfrm>
          <a:off x="0" y="0"/>
          <a:ext cx="0" cy="0"/>
          <a:chOff x="0" y="0"/>
          <a:chExt cx="0" cy="0"/>
        </a:xfrm>
      </p:grpSpPr>
      <p:pic>
        <p:nvPicPr>
          <p:cNvPr id="3190" name="Google Shape;3190;p44"/>
          <p:cNvPicPr preferRelativeResize="0"/>
          <p:nvPr/>
        </p:nvPicPr>
        <p:blipFill>
          <a:blip r:embed="rId2">
            <a:alphaModFix/>
          </a:blip>
          <a:stretch>
            <a:fillRect/>
          </a:stretch>
        </p:blipFill>
        <p:spPr>
          <a:xfrm>
            <a:off x="8160833" y="4816475"/>
            <a:ext cx="810042" cy="196750"/>
          </a:xfrm>
          <a:prstGeom prst="rect">
            <a:avLst/>
          </a:prstGeom>
          <a:noFill/>
          <a:ln>
            <a:noFill/>
          </a:ln>
        </p:spPr>
      </p:pic>
      <p:grpSp>
        <p:nvGrpSpPr>
          <p:cNvPr id="3191" name="Google Shape;3191;p44"/>
          <p:cNvGrpSpPr/>
          <p:nvPr/>
        </p:nvGrpSpPr>
        <p:grpSpPr>
          <a:xfrm>
            <a:off x="54229" y="61983"/>
            <a:ext cx="596526" cy="4995284"/>
            <a:chOff x="182880" y="182880"/>
            <a:chExt cx="1097160" cy="9921120"/>
          </a:xfrm>
        </p:grpSpPr>
        <p:sp>
          <p:nvSpPr>
            <p:cNvPr id="3192" name="Google Shape;3192;p44"/>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93" name="Google Shape;3193;p44"/>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94" name="Google Shape;3194;p44"/>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95" name="Google Shape;3195;p44"/>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196" name="Google Shape;3196;p44"/>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97" name="Google Shape;3197;p44"/>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98" name="Google Shape;3198;p44"/>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199" name="Google Shape;3199;p44"/>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00" name="Google Shape;3200;p44"/>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01" name="Google Shape;3201;p44"/>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2" name="Google Shape;3202;p44"/>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3" name="Google Shape;3203;p44"/>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4" name="Google Shape;3204;p44"/>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5" name="Google Shape;3205;p44"/>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6" name="Google Shape;3206;p44"/>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7" name="Google Shape;3207;p44"/>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8" name="Google Shape;3208;p44"/>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09" name="Google Shape;3209;p44"/>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0" name="Google Shape;3210;p44"/>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1" name="Google Shape;3211;p44"/>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2" name="Google Shape;3212;p44"/>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3" name="Google Shape;3213;p44"/>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4" name="Google Shape;3214;p44"/>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5" name="Google Shape;3215;p44"/>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6" name="Google Shape;3216;p44"/>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7" name="Google Shape;3217;p44"/>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8" name="Google Shape;3218;p44"/>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19" name="Google Shape;3219;p44"/>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0" name="Google Shape;3220;p44"/>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1" name="Google Shape;3221;p44"/>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2" name="Google Shape;3222;p44"/>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3" name="Google Shape;3223;p44"/>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4" name="Google Shape;3224;p44"/>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5" name="Google Shape;3225;p44"/>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6" name="Google Shape;3226;p44"/>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7" name="Google Shape;3227;p44"/>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8" name="Google Shape;3228;p44"/>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29" name="Google Shape;3229;p44"/>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0" name="Google Shape;3230;p44"/>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1" name="Google Shape;3231;p44"/>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2" name="Google Shape;3232;p44"/>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3" name="Google Shape;3233;p44"/>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4" name="Google Shape;3234;p44"/>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5" name="Google Shape;3235;p44"/>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6" name="Google Shape;3236;p44"/>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7" name="Google Shape;3237;p44"/>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8" name="Google Shape;3238;p44"/>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39" name="Google Shape;3239;p44"/>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0" name="Google Shape;3240;p44"/>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1" name="Google Shape;3241;p44"/>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2" name="Google Shape;3242;p44"/>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3" name="Google Shape;3243;p44"/>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4" name="Google Shape;3244;p44"/>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5" name="Google Shape;3245;p44"/>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6" name="Google Shape;3246;p44"/>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7" name="Google Shape;3247;p44"/>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8" name="Google Shape;3248;p44"/>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49" name="Google Shape;3249;p44"/>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0" name="Google Shape;3250;p44"/>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1" name="Google Shape;3251;p44"/>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2" name="Google Shape;3252;p44"/>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3" name="Google Shape;3253;p44"/>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4" name="Google Shape;3254;p44"/>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5" name="Google Shape;3255;p44"/>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6" name="Google Shape;3256;p44"/>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7" name="Google Shape;3257;p44"/>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8" name="Google Shape;3258;p44"/>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59" name="Google Shape;3259;p44"/>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60" name="Google Shape;3260;p44"/>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61" name="Google Shape;3261;p44"/>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62" name="Google Shape;3262;p44"/>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63" name="Google Shape;3263;p44"/>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3264" name="Google Shape;3264;p44"/>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3265" name="Google Shape;3265;p44"/>
          <p:cNvSpPr/>
          <p:nvPr/>
        </p:nvSpPr>
        <p:spPr>
          <a:xfrm rot="5400000">
            <a:off x="8152500" y="-4443750"/>
            <a:ext cx="3325200" cy="17413500"/>
          </a:xfrm>
          <a:prstGeom prst="roundRect">
            <a:avLst>
              <a:gd fmla="val 23690" name="adj"/>
            </a:avLst>
          </a:prstGeom>
          <a:solidFill>
            <a:srgbClr val="E5E5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66" name="Google Shape;3266;p44"/>
          <p:cNvSpPr/>
          <p:nvPr/>
        </p:nvSpPr>
        <p:spPr>
          <a:xfrm rot="5400000">
            <a:off x="1010749" y="1812737"/>
            <a:ext cx="3273600" cy="2264100"/>
          </a:xfrm>
          <a:prstGeom prst="roundRect">
            <a:avLst>
              <a:gd fmla="val 50000" name="adj"/>
            </a:avLst>
          </a:prstGeom>
          <a:gradFill>
            <a:gsLst>
              <a:gs pos="0">
                <a:srgbClr val="0F6D76"/>
              </a:gs>
              <a:gs pos="100000">
                <a:srgbClr val="010101"/>
              </a:gs>
            </a:gsLst>
            <a:lin ang="5400012" scaled="0"/>
          </a:gradFill>
          <a:ln>
            <a:noFill/>
          </a:ln>
          <a:effectLst>
            <a:outerShdw blurRad="635000" sx="90000" rotWithShape="0" algn="t" dir="5400000" dist="762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67" name="Google Shape;3267;p44"/>
          <p:cNvSpPr/>
          <p:nvPr/>
        </p:nvSpPr>
        <p:spPr>
          <a:xfrm rot="5400000">
            <a:off x="3492087" y="1812737"/>
            <a:ext cx="3273600" cy="2264100"/>
          </a:xfrm>
          <a:prstGeom prst="roundRect">
            <a:avLst>
              <a:gd fmla="val 50000" name="adj"/>
            </a:avLst>
          </a:prstGeom>
          <a:gradFill>
            <a:gsLst>
              <a:gs pos="0">
                <a:srgbClr val="F4829D"/>
              </a:gs>
              <a:gs pos="100000">
                <a:srgbClr val="D81C48"/>
              </a:gs>
            </a:gsLst>
            <a:lin ang="5400012" scaled="0"/>
          </a:gradFill>
          <a:ln>
            <a:noFill/>
          </a:ln>
          <a:effectLst>
            <a:outerShdw blurRad="635000" sx="90000" rotWithShape="0" algn="t" dir="5400000" dist="762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68" name="Google Shape;3268;p44"/>
          <p:cNvSpPr/>
          <p:nvPr/>
        </p:nvSpPr>
        <p:spPr>
          <a:xfrm rot="5400000">
            <a:off x="5973425" y="1812737"/>
            <a:ext cx="3273600" cy="2264100"/>
          </a:xfrm>
          <a:prstGeom prst="roundRect">
            <a:avLst>
              <a:gd fmla="val 50000" name="adj"/>
            </a:avLst>
          </a:prstGeom>
          <a:gradFill>
            <a:gsLst>
              <a:gs pos="0">
                <a:srgbClr val="EFC35D"/>
              </a:gs>
              <a:gs pos="100000">
                <a:srgbClr val="B08319"/>
              </a:gs>
            </a:gsLst>
            <a:lin ang="5400012" scaled="0"/>
          </a:gradFill>
          <a:ln>
            <a:noFill/>
          </a:ln>
          <a:effectLst>
            <a:outerShdw blurRad="635000" sx="90000" rotWithShape="0" algn="t" dir="5400000" dist="762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gradient 2">
  <p:cSld name="CUSTOM_7_3">
    <p:bg>
      <p:bgPr>
        <a:gradFill>
          <a:gsLst>
            <a:gs pos="0">
              <a:srgbClr val="0F6D76"/>
            </a:gs>
            <a:gs pos="100000">
              <a:srgbClr val="010101"/>
            </a:gs>
          </a:gsLst>
          <a:lin ang="5400012" scaled="0"/>
        </a:gradFill>
      </p:bgPr>
    </p:bg>
    <p:spTree>
      <p:nvGrpSpPr>
        <p:cNvPr id="3269" name="Shape 3269"/>
        <p:cNvGrpSpPr/>
        <p:nvPr/>
      </p:nvGrpSpPr>
      <p:grpSpPr>
        <a:xfrm>
          <a:off x="0" y="0"/>
          <a:ext cx="0" cy="0"/>
          <a:chOff x="0" y="0"/>
          <a:chExt cx="0" cy="0"/>
        </a:xfrm>
      </p:grpSpPr>
      <p:pic>
        <p:nvPicPr>
          <p:cNvPr id="3270" name="Google Shape;3270;p45"/>
          <p:cNvPicPr preferRelativeResize="0"/>
          <p:nvPr/>
        </p:nvPicPr>
        <p:blipFill>
          <a:blip r:embed="rId2">
            <a:alphaModFix/>
          </a:blip>
          <a:stretch>
            <a:fillRect/>
          </a:stretch>
        </p:blipFill>
        <p:spPr>
          <a:xfrm>
            <a:off x="8160833" y="4816475"/>
            <a:ext cx="810042" cy="196750"/>
          </a:xfrm>
          <a:prstGeom prst="rect">
            <a:avLst/>
          </a:prstGeom>
          <a:noFill/>
          <a:ln>
            <a:noFill/>
          </a:ln>
        </p:spPr>
      </p:pic>
      <p:grpSp>
        <p:nvGrpSpPr>
          <p:cNvPr id="3271" name="Google Shape;3271;p45"/>
          <p:cNvGrpSpPr/>
          <p:nvPr/>
        </p:nvGrpSpPr>
        <p:grpSpPr>
          <a:xfrm>
            <a:off x="54229" y="61983"/>
            <a:ext cx="596526" cy="4995284"/>
            <a:chOff x="182880" y="182880"/>
            <a:chExt cx="1097160" cy="9921120"/>
          </a:xfrm>
        </p:grpSpPr>
        <p:sp>
          <p:nvSpPr>
            <p:cNvPr id="3272" name="Google Shape;3272;p45"/>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73" name="Google Shape;3273;p45"/>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74" name="Google Shape;3274;p45"/>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75" name="Google Shape;3275;p45"/>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76" name="Google Shape;3276;p45"/>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77" name="Google Shape;3277;p45"/>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78" name="Google Shape;3278;p45"/>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79" name="Google Shape;3279;p45"/>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80" name="Google Shape;3280;p45"/>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281" name="Google Shape;3281;p45"/>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2" name="Google Shape;3282;p45"/>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3" name="Google Shape;3283;p45"/>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4" name="Google Shape;3284;p45"/>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5" name="Google Shape;3285;p45"/>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6" name="Google Shape;3286;p45"/>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7" name="Google Shape;3287;p45"/>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8" name="Google Shape;3288;p45"/>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89" name="Google Shape;3289;p45"/>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0" name="Google Shape;3290;p45"/>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1" name="Google Shape;3291;p45"/>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2" name="Google Shape;3292;p45"/>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3" name="Google Shape;3293;p45"/>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4" name="Google Shape;3294;p45"/>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5" name="Google Shape;3295;p45"/>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6" name="Google Shape;3296;p45"/>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7" name="Google Shape;3297;p45"/>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8" name="Google Shape;3298;p45"/>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299" name="Google Shape;3299;p45"/>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0" name="Google Shape;3300;p45"/>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1" name="Google Shape;3301;p45"/>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2" name="Google Shape;3302;p45"/>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3" name="Google Shape;3303;p45"/>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4" name="Google Shape;3304;p45"/>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5" name="Google Shape;3305;p45"/>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6" name="Google Shape;3306;p45"/>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7" name="Google Shape;3307;p45"/>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8" name="Google Shape;3308;p45"/>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09" name="Google Shape;3309;p45"/>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0" name="Google Shape;3310;p45"/>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1" name="Google Shape;3311;p45"/>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2" name="Google Shape;3312;p45"/>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3" name="Google Shape;3313;p45"/>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4" name="Google Shape;3314;p45"/>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5" name="Google Shape;3315;p45"/>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6" name="Google Shape;3316;p45"/>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7" name="Google Shape;3317;p45"/>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8" name="Google Shape;3318;p45"/>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19" name="Google Shape;3319;p45"/>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0" name="Google Shape;3320;p45"/>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1" name="Google Shape;3321;p45"/>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2" name="Google Shape;3322;p45"/>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3" name="Google Shape;3323;p45"/>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4" name="Google Shape;3324;p45"/>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5" name="Google Shape;3325;p45"/>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6" name="Google Shape;3326;p45"/>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7" name="Google Shape;3327;p45"/>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8" name="Google Shape;3328;p45"/>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29" name="Google Shape;3329;p45"/>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0" name="Google Shape;3330;p45"/>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1" name="Google Shape;3331;p45"/>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2" name="Google Shape;3332;p45"/>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3" name="Google Shape;3333;p45"/>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4" name="Google Shape;3334;p45"/>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5" name="Google Shape;3335;p45"/>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6" name="Google Shape;3336;p45"/>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7" name="Google Shape;3337;p45"/>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8" name="Google Shape;3338;p45"/>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39" name="Google Shape;3339;p45"/>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40" name="Google Shape;3340;p45"/>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41" name="Google Shape;3341;p45"/>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42" name="Google Shape;3342;p45"/>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43" name="Google Shape;3343;p45"/>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olid">
  <p:cSld name="CUSTOM_7_1">
    <p:bg>
      <p:bgPr>
        <a:solidFill>
          <a:schemeClr val="dk1"/>
        </a:solidFill>
      </p:bgPr>
    </p:bg>
    <p:spTree>
      <p:nvGrpSpPr>
        <p:cNvPr id="3344" name="Shape 3344"/>
        <p:cNvGrpSpPr/>
        <p:nvPr/>
      </p:nvGrpSpPr>
      <p:grpSpPr>
        <a:xfrm>
          <a:off x="0" y="0"/>
          <a:ext cx="0" cy="0"/>
          <a:chOff x="0" y="0"/>
          <a:chExt cx="0" cy="0"/>
        </a:xfrm>
      </p:grpSpPr>
      <p:pic>
        <p:nvPicPr>
          <p:cNvPr id="3345" name="Google Shape;3345;p46"/>
          <p:cNvPicPr preferRelativeResize="0"/>
          <p:nvPr/>
        </p:nvPicPr>
        <p:blipFill>
          <a:blip r:embed="rId2">
            <a:alphaModFix/>
          </a:blip>
          <a:stretch>
            <a:fillRect/>
          </a:stretch>
        </p:blipFill>
        <p:spPr>
          <a:xfrm>
            <a:off x="8160833" y="4816475"/>
            <a:ext cx="810042" cy="196750"/>
          </a:xfrm>
          <a:prstGeom prst="rect">
            <a:avLst/>
          </a:prstGeom>
          <a:noFill/>
          <a:ln>
            <a:noFill/>
          </a:ln>
        </p:spPr>
      </p:pic>
      <p:grpSp>
        <p:nvGrpSpPr>
          <p:cNvPr id="3346" name="Google Shape;3346;p46"/>
          <p:cNvGrpSpPr/>
          <p:nvPr/>
        </p:nvGrpSpPr>
        <p:grpSpPr>
          <a:xfrm>
            <a:off x="54229" y="61983"/>
            <a:ext cx="596526" cy="4995284"/>
            <a:chOff x="182880" y="182880"/>
            <a:chExt cx="1097160" cy="9921120"/>
          </a:xfrm>
        </p:grpSpPr>
        <p:sp>
          <p:nvSpPr>
            <p:cNvPr id="3347" name="Google Shape;3347;p46"/>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48" name="Google Shape;3348;p46"/>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49" name="Google Shape;3349;p46"/>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50" name="Google Shape;3350;p46"/>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51" name="Google Shape;3351;p46"/>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352" name="Google Shape;3352;p46"/>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353" name="Google Shape;3353;p46"/>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354" name="Google Shape;3354;p46"/>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355" name="Google Shape;3355;p46"/>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356" name="Google Shape;3356;p46"/>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57" name="Google Shape;3357;p46"/>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58" name="Google Shape;3358;p46"/>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59" name="Google Shape;3359;p46"/>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0" name="Google Shape;3360;p46"/>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1" name="Google Shape;3361;p46"/>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2" name="Google Shape;3362;p46"/>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3" name="Google Shape;3363;p46"/>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4" name="Google Shape;3364;p46"/>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5" name="Google Shape;3365;p46"/>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6" name="Google Shape;3366;p46"/>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7" name="Google Shape;3367;p46"/>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8" name="Google Shape;3368;p46"/>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69" name="Google Shape;3369;p46"/>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0" name="Google Shape;3370;p46"/>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1" name="Google Shape;3371;p46"/>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2" name="Google Shape;3372;p46"/>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3" name="Google Shape;3373;p46"/>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4" name="Google Shape;3374;p46"/>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5" name="Google Shape;3375;p46"/>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6" name="Google Shape;3376;p46"/>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7" name="Google Shape;3377;p46"/>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8" name="Google Shape;3378;p46"/>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79" name="Google Shape;3379;p46"/>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0" name="Google Shape;3380;p46"/>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1" name="Google Shape;3381;p46"/>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2" name="Google Shape;3382;p46"/>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3" name="Google Shape;3383;p46"/>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4" name="Google Shape;3384;p46"/>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5" name="Google Shape;3385;p46"/>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6" name="Google Shape;3386;p46"/>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7" name="Google Shape;3387;p46"/>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8" name="Google Shape;3388;p46"/>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89" name="Google Shape;3389;p46"/>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0" name="Google Shape;3390;p46"/>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1" name="Google Shape;3391;p46"/>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2" name="Google Shape;3392;p46"/>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3" name="Google Shape;3393;p46"/>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4" name="Google Shape;3394;p46"/>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5" name="Google Shape;3395;p46"/>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6" name="Google Shape;3396;p46"/>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7" name="Google Shape;3397;p46"/>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8" name="Google Shape;3398;p46"/>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399" name="Google Shape;3399;p46"/>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0" name="Google Shape;3400;p46"/>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1" name="Google Shape;3401;p46"/>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2" name="Google Shape;3402;p46"/>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3" name="Google Shape;3403;p46"/>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4" name="Google Shape;3404;p46"/>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5" name="Google Shape;3405;p46"/>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6" name="Google Shape;3406;p46"/>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7" name="Google Shape;3407;p46"/>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8" name="Google Shape;3408;p46"/>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09" name="Google Shape;3409;p46"/>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0" name="Google Shape;3410;p46"/>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1" name="Google Shape;3411;p46"/>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2" name="Google Shape;3412;p46"/>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3" name="Google Shape;3413;p46"/>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4" name="Google Shape;3414;p46"/>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5" name="Google Shape;3415;p46"/>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6" name="Google Shape;3416;p46"/>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7" name="Google Shape;3417;p46"/>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18" name="Google Shape;3418;p46"/>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call out solid">
  <p:cSld name="CUSTOM_7_1_1">
    <p:bg>
      <p:bgPr>
        <a:solidFill>
          <a:schemeClr val="dk1"/>
        </a:solidFill>
      </p:bgPr>
    </p:bg>
    <p:spTree>
      <p:nvGrpSpPr>
        <p:cNvPr id="3419" name="Shape 3419"/>
        <p:cNvGrpSpPr/>
        <p:nvPr/>
      </p:nvGrpSpPr>
      <p:grpSpPr>
        <a:xfrm>
          <a:off x="0" y="0"/>
          <a:ext cx="0" cy="0"/>
          <a:chOff x="0" y="0"/>
          <a:chExt cx="0" cy="0"/>
        </a:xfrm>
      </p:grpSpPr>
      <p:pic>
        <p:nvPicPr>
          <p:cNvPr id="3420" name="Google Shape;3420;p47"/>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421" name="Google Shape;3421;p47"/>
          <p:cNvSpPr txBox="1"/>
          <p:nvPr>
            <p:ph type="title"/>
          </p:nvPr>
        </p:nvSpPr>
        <p:spPr>
          <a:xfrm>
            <a:off x="358200" y="1634575"/>
            <a:ext cx="8427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lgn="ctr">
              <a:spcBef>
                <a:spcPts val="0"/>
              </a:spcBef>
              <a:spcAft>
                <a:spcPts val="0"/>
              </a:spcAft>
              <a:buSzPts val="2800"/>
              <a:buFont typeface="Inter"/>
              <a:buNone/>
              <a:defRPr>
                <a:latin typeface="Inter"/>
                <a:ea typeface="Inter"/>
                <a:cs typeface="Inter"/>
                <a:sym typeface="Inter"/>
              </a:defRPr>
            </a:lvl2pPr>
            <a:lvl3pPr lvl="2" rtl="0" algn="ctr">
              <a:spcBef>
                <a:spcPts val="0"/>
              </a:spcBef>
              <a:spcAft>
                <a:spcPts val="0"/>
              </a:spcAft>
              <a:buSzPts val="2800"/>
              <a:buFont typeface="Inter"/>
              <a:buNone/>
              <a:defRPr>
                <a:latin typeface="Inter"/>
                <a:ea typeface="Inter"/>
                <a:cs typeface="Inter"/>
                <a:sym typeface="Inter"/>
              </a:defRPr>
            </a:lvl3pPr>
            <a:lvl4pPr lvl="3" rtl="0" algn="ctr">
              <a:spcBef>
                <a:spcPts val="0"/>
              </a:spcBef>
              <a:spcAft>
                <a:spcPts val="0"/>
              </a:spcAft>
              <a:buSzPts val="2800"/>
              <a:buFont typeface="Inter"/>
              <a:buNone/>
              <a:defRPr>
                <a:latin typeface="Inter"/>
                <a:ea typeface="Inter"/>
                <a:cs typeface="Inter"/>
                <a:sym typeface="Inter"/>
              </a:defRPr>
            </a:lvl4pPr>
            <a:lvl5pPr lvl="4" rtl="0" algn="ctr">
              <a:spcBef>
                <a:spcPts val="0"/>
              </a:spcBef>
              <a:spcAft>
                <a:spcPts val="0"/>
              </a:spcAft>
              <a:buSzPts val="2800"/>
              <a:buFont typeface="Inter"/>
              <a:buNone/>
              <a:defRPr>
                <a:latin typeface="Inter"/>
                <a:ea typeface="Inter"/>
                <a:cs typeface="Inter"/>
                <a:sym typeface="Inter"/>
              </a:defRPr>
            </a:lvl5pPr>
            <a:lvl6pPr lvl="5" rtl="0" algn="ctr">
              <a:spcBef>
                <a:spcPts val="0"/>
              </a:spcBef>
              <a:spcAft>
                <a:spcPts val="0"/>
              </a:spcAft>
              <a:buSzPts val="2800"/>
              <a:buFont typeface="Inter"/>
              <a:buNone/>
              <a:defRPr>
                <a:latin typeface="Inter"/>
                <a:ea typeface="Inter"/>
                <a:cs typeface="Inter"/>
                <a:sym typeface="Inter"/>
              </a:defRPr>
            </a:lvl6pPr>
            <a:lvl7pPr lvl="6" rtl="0" algn="ctr">
              <a:spcBef>
                <a:spcPts val="0"/>
              </a:spcBef>
              <a:spcAft>
                <a:spcPts val="0"/>
              </a:spcAft>
              <a:buSzPts val="2800"/>
              <a:buFont typeface="Inter"/>
              <a:buNone/>
              <a:defRPr>
                <a:latin typeface="Inter"/>
                <a:ea typeface="Inter"/>
                <a:cs typeface="Inter"/>
                <a:sym typeface="Inter"/>
              </a:defRPr>
            </a:lvl7pPr>
            <a:lvl8pPr lvl="7" rtl="0" algn="ctr">
              <a:spcBef>
                <a:spcPts val="0"/>
              </a:spcBef>
              <a:spcAft>
                <a:spcPts val="0"/>
              </a:spcAft>
              <a:buSzPts val="2800"/>
              <a:buFont typeface="Inter"/>
              <a:buNone/>
              <a:defRPr>
                <a:latin typeface="Inter"/>
                <a:ea typeface="Inter"/>
                <a:cs typeface="Inter"/>
                <a:sym typeface="Inter"/>
              </a:defRPr>
            </a:lvl8pPr>
            <a:lvl9pPr lvl="8" rtl="0" algn="ctr">
              <a:spcBef>
                <a:spcPts val="0"/>
              </a:spcBef>
              <a:spcAft>
                <a:spcPts val="0"/>
              </a:spcAft>
              <a:buSzPts val="2800"/>
              <a:buFont typeface="Inter"/>
              <a:buNone/>
              <a:defRPr>
                <a:latin typeface="Inter"/>
                <a:ea typeface="Inter"/>
                <a:cs typeface="Inter"/>
                <a:sym typeface="Inter"/>
              </a:defRPr>
            </a:lvl9pPr>
          </a:lstStyle>
          <a:p/>
        </p:txBody>
      </p:sp>
      <p:sp>
        <p:nvSpPr>
          <p:cNvPr id="3422" name="Google Shape;3422;p47"/>
          <p:cNvSpPr txBox="1"/>
          <p:nvPr>
            <p:ph idx="1" type="subTitle"/>
          </p:nvPr>
        </p:nvSpPr>
        <p:spPr>
          <a:xfrm>
            <a:off x="358200" y="2581350"/>
            <a:ext cx="8427600" cy="517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
        <p:nvSpPr>
          <p:cNvPr id="3423" name="Google Shape;3423;p47"/>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call out solid 1">
  <p:cSld name="CUSTOM_7_1_1_1">
    <p:bg>
      <p:bgPr>
        <a:gradFill>
          <a:gsLst>
            <a:gs pos="0">
              <a:srgbClr val="0F6D76"/>
            </a:gs>
            <a:gs pos="100000">
              <a:srgbClr val="010101"/>
            </a:gs>
          </a:gsLst>
          <a:lin ang="5400012" scaled="0"/>
        </a:gradFill>
      </p:bgPr>
    </p:bg>
    <p:spTree>
      <p:nvGrpSpPr>
        <p:cNvPr id="3424" name="Shape 3424"/>
        <p:cNvGrpSpPr/>
        <p:nvPr/>
      </p:nvGrpSpPr>
      <p:grpSpPr>
        <a:xfrm>
          <a:off x="0" y="0"/>
          <a:ext cx="0" cy="0"/>
          <a:chOff x="0" y="0"/>
          <a:chExt cx="0" cy="0"/>
        </a:xfrm>
      </p:grpSpPr>
      <p:pic>
        <p:nvPicPr>
          <p:cNvPr id="3425" name="Google Shape;3425;p48"/>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426" name="Google Shape;3426;p48"/>
          <p:cNvSpPr txBox="1"/>
          <p:nvPr>
            <p:ph type="title"/>
          </p:nvPr>
        </p:nvSpPr>
        <p:spPr>
          <a:xfrm>
            <a:off x="358200" y="1634575"/>
            <a:ext cx="8427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lgn="ctr">
              <a:spcBef>
                <a:spcPts val="0"/>
              </a:spcBef>
              <a:spcAft>
                <a:spcPts val="0"/>
              </a:spcAft>
              <a:buSzPts val="2800"/>
              <a:buFont typeface="Inter"/>
              <a:buNone/>
              <a:defRPr>
                <a:latin typeface="Inter"/>
                <a:ea typeface="Inter"/>
                <a:cs typeface="Inter"/>
                <a:sym typeface="Inter"/>
              </a:defRPr>
            </a:lvl2pPr>
            <a:lvl3pPr lvl="2" rtl="0" algn="ctr">
              <a:spcBef>
                <a:spcPts val="0"/>
              </a:spcBef>
              <a:spcAft>
                <a:spcPts val="0"/>
              </a:spcAft>
              <a:buSzPts val="2800"/>
              <a:buFont typeface="Inter"/>
              <a:buNone/>
              <a:defRPr>
                <a:latin typeface="Inter"/>
                <a:ea typeface="Inter"/>
                <a:cs typeface="Inter"/>
                <a:sym typeface="Inter"/>
              </a:defRPr>
            </a:lvl3pPr>
            <a:lvl4pPr lvl="3" rtl="0" algn="ctr">
              <a:spcBef>
                <a:spcPts val="0"/>
              </a:spcBef>
              <a:spcAft>
                <a:spcPts val="0"/>
              </a:spcAft>
              <a:buSzPts val="2800"/>
              <a:buFont typeface="Inter"/>
              <a:buNone/>
              <a:defRPr>
                <a:latin typeface="Inter"/>
                <a:ea typeface="Inter"/>
                <a:cs typeface="Inter"/>
                <a:sym typeface="Inter"/>
              </a:defRPr>
            </a:lvl4pPr>
            <a:lvl5pPr lvl="4" rtl="0" algn="ctr">
              <a:spcBef>
                <a:spcPts val="0"/>
              </a:spcBef>
              <a:spcAft>
                <a:spcPts val="0"/>
              </a:spcAft>
              <a:buSzPts val="2800"/>
              <a:buFont typeface="Inter"/>
              <a:buNone/>
              <a:defRPr>
                <a:latin typeface="Inter"/>
                <a:ea typeface="Inter"/>
                <a:cs typeface="Inter"/>
                <a:sym typeface="Inter"/>
              </a:defRPr>
            </a:lvl5pPr>
            <a:lvl6pPr lvl="5" rtl="0" algn="ctr">
              <a:spcBef>
                <a:spcPts val="0"/>
              </a:spcBef>
              <a:spcAft>
                <a:spcPts val="0"/>
              </a:spcAft>
              <a:buSzPts val="2800"/>
              <a:buFont typeface="Inter"/>
              <a:buNone/>
              <a:defRPr>
                <a:latin typeface="Inter"/>
                <a:ea typeface="Inter"/>
                <a:cs typeface="Inter"/>
                <a:sym typeface="Inter"/>
              </a:defRPr>
            </a:lvl6pPr>
            <a:lvl7pPr lvl="6" rtl="0" algn="ctr">
              <a:spcBef>
                <a:spcPts val="0"/>
              </a:spcBef>
              <a:spcAft>
                <a:spcPts val="0"/>
              </a:spcAft>
              <a:buSzPts val="2800"/>
              <a:buFont typeface="Inter"/>
              <a:buNone/>
              <a:defRPr>
                <a:latin typeface="Inter"/>
                <a:ea typeface="Inter"/>
                <a:cs typeface="Inter"/>
                <a:sym typeface="Inter"/>
              </a:defRPr>
            </a:lvl7pPr>
            <a:lvl8pPr lvl="7" rtl="0" algn="ctr">
              <a:spcBef>
                <a:spcPts val="0"/>
              </a:spcBef>
              <a:spcAft>
                <a:spcPts val="0"/>
              </a:spcAft>
              <a:buSzPts val="2800"/>
              <a:buFont typeface="Inter"/>
              <a:buNone/>
              <a:defRPr>
                <a:latin typeface="Inter"/>
                <a:ea typeface="Inter"/>
                <a:cs typeface="Inter"/>
                <a:sym typeface="Inter"/>
              </a:defRPr>
            </a:lvl8pPr>
            <a:lvl9pPr lvl="8" rtl="0" algn="ctr">
              <a:spcBef>
                <a:spcPts val="0"/>
              </a:spcBef>
              <a:spcAft>
                <a:spcPts val="0"/>
              </a:spcAft>
              <a:buSzPts val="2800"/>
              <a:buFont typeface="Inter"/>
              <a:buNone/>
              <a:defRPr>
                <a:latin typeface="Inter"/>
                <a:ea typeface="Inter"/>
                <a:cs typeface="Inter"/>
                <a:sym typeface="Inter"/>
              </a:defRPr>
            </a:lvl9pPr>
          </a:lstStyle>
          <a:p/>
        </p:txBody>
      </p:sp>
      <p:sp>
        <p:nvSpPr>
          <p:cNvPr id="3427" name="Google Shape;3427;p48"/>
          <p:cNvSpPr txBox="1"/>
          <p:nvPr>
            <p:ph idx="1" type="subTitle"/>
          </p:nvPr>
        </p:nvSpPr>
        <p:spPr>
          <a:xfrm>
            <a:off x="358200" y="2581350"/>
            <a:ext cx="8427600" cy="517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
        <p:nvSpPr>
          <p:cNvPr id="3428" name="Google Shape;3428;p48"/>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call out solid 1 1">
  <p:cSld name="CUSTOM_7_1_1_1_1">
    <p:bg>
      <p:bgPr>
        <a:gradFill>
          <a:gsLst>
            <a:gs pos="0">
              <a:schemeClr val="accent3"/>
            </a:gs>
            <a:gs pos="100000">
              <a:schemeClr val="accent1"/>
            </a:gs>
          </a:gsLst>
          <a:lin ang="2700006" scaled="0"/>
        </a:gradFill>
      </p:bgPr>
    </p:bg>
    <p:spTree>
      <p:nvGrpSpPr>
        <p:cNvPr id="3429" name="Shape 3429"/>
        <p:cNvGrpSpPr/>
        <p:nvPr/>
      </p:nvGrpSpPr>
      <p:grpSpPr>
        <a:xfrm>
          <a:off x="0" y="0"/>
          <a:ext cx="0" cy="0"/>
          <a:chOff x="0" y="0"/>
          <a:chExt cx="0" cy="0"/>
        </a:xfrm>
      </p:grpSpPr>
      <p:pic>
        <p:nvPicPr>
          <p:cNvPr id="3430" name="Google Shape;3430;p49"/>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431" name="Google Shape;3431;p49"/>
          <p:cNvSpPr txBox="1"/>
          <p:nvPr>
            <p:ph type="title"/>
          </p:nvPr>
        </p:nvSpPr>
        <p:spPr>
          <a:xfrm>
            <a:off x="358200" y="1634575"/>
            <a:ext cx="8427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lgn="ctr">
              <a:spcBef>
                <a:spcPts val="0"/>
              </a:spcBef>
              <a:spcAft>
                <a:spcPts val="0"/>
              </a:spcAft>
              <a:buSzPts val="2800"/>
              <a:buFont typeface="Inter"/>
              <a:buNone/>
              <a:defRPr>
                <a:latin typeface="Inter"/>
                <a:ea typeface="Inter"/>
                <a:cs typeface="Inter"/>
                <a:sym typeface="Inter"/>
              </a:defRPr>
            </a:lvl2pPr>
            <a:lvl3pPr lvl="2" rtl="0" algn="ctr">
              <a:spcBef>
                <a:spcPts val="0"/>
              </a:spcBef>
              <a:spcAft>
                <a:spcPts val="0"/>
              </a:spcAft>
              <a:buSzPts val="2800"/>
              <a:buFont typeface="Inter"/>
              <a:buNone/>
              <a:defRPr>
                <a:latin typeface="Inter"/>
                <a:ea typeface="Inter"/>
                <a:cs typeface="Inter"/>
                <a:sym typeface="Inter"/>
              </a:defRPr>
            </a:lvl3pPr>
            <a:lvl4pPr lvl="3" rtl="0" algn="ctr">
              <a:spcBef>
                <a:spcPts val="0"/>
              </a:spcBef>
              <a:spcAft>
                <a:spcPts val="0"/>
              </a:spcAft>
              <a:buSzPts val="2800"/>
              <a:buFont typeface="Inter"/>
              <a:buNone/>
              <a:defRPr>
                <a:latin typeface="Inter"/>
                <a:ea typeface="Inter"/>
                <a:cs typeface="Inter"/>
                <a:sym typeface="Inter"/>
              </a:defRPr>
            </a:lvl4pPr>
            <a:lvl5pPr lvl="4" rtl="0" algn="ctr">
              <a:spcBef>
                <a:spcPts val="0"/>
              </a:spcBef>
              <a:spcAft>
                <a:spcPts val="0"/>
              </a:spcAft>
              <a:buSzPts val="2800"/>
              <a:buFont typeface="Inter"/>
              <a:buNone/>
              <a:defRPr>
                <a:latin typeface="Inter"/>
                <a:ea typeface="Inter"/>
                <a:cs typeface="Inter"/>
                <a:sym typeface="Inter"/>
              </a:defRPr>
            </a:lvl5pPr>
            <a:lvl6pPr lvl="5" rtl="0" algn="ctr">
              <a:spcBef>
                <a:spcPts val="0"/>
              </a:spcBef>
              <a:spcAft>
                <a:spcPts val="0"/>
              </a:spcAft>
              <a:buSzPts val="2800"/>
              <a:buFont typeface="Inter"/>
              <a:buNone/>
              <a:defRPr>
                <a:latin typeface="Inter"/>
                <a:ea typeface="Inter"/>
                <a:cs typeface="Inter"/>
                <a:sym typeface="Inter"/>
              </a:defRPr>
            </a:lvl6pPr>
            <a:lvl7pPr lvl="6" rtl="0" algn="ctr">
              <a:spcBef>
                <a:spcPts val="0"/>
              </a:spcBef>
              <a:spcAft>
                <a:spcPts val="0"/>
              </a:spcAft>
              <a:buSzPts val="2800"/>
              <a:buFont typeface="Inter"/>
              <a:buNone/>
              <a:defRPr>
                <a:latin typeface="Inter"/>
                <a:ea typeface="Inter"/>
                <a:cs typeface="Inter"/>
                <a:sym typeface="Inter"/>
              </a:defRPr>
            </a:lvl7pPr>
            <a:lvl8pPr lvl="7" rtl="0" algn="ctr">
              <a:spcBef>
                <a:spcPts val="0"/>
              </a:spcBef>
              <a:spcAft>
                <a:spcPts val="0"/>
              </a:spcAft>
              <a:buSzPts val="2800"/>
              <a:buFont typeface="Inter"/>
              <a:buNone/>
              <a:defRPr>
                <a:latin typeface="Inter"/>
                <a:ea typeface="Inter"/>
                <a:cs typeface="Inter"/>
                <a:sym typeface="Inter"/>
              </a:defRPr>
            </a:lvl8pPr>
            <a:lvl9pPr lvl="8" rtl="0" algn="ctr">
              <a:spcBef>
                <a:spcPts val="0"/>
              </a:spcBef>
              <a:spcAft>
                <a:spcPts val="0"/>
              </a:spcAft>
              <a:buSzPts val="2800"/>
              <a:buFont typeface="Inter"/>
              <a:buNone/>
              <a:defRPr>
                <a:latin typeface="Inter"/>
                <a:ea typeface="Inter"/>
                <a:cs typeface="Inter"/>
                <a:sym typeface="Inter"/>
              </a:defRPr>
            </a:lvl9pPr>
          </a:lstStyle>
          <a:p/>
        </p:txBody>
      </p:sp>
      <p:sp>
        <p:nvSpPr>
          <p:cNvPr id="3432" name="Google Shape;3432;p49"/>
          <p:cNvSpPr txBox="1"/>
          <p:nvPr>
            <p:ph idx="1" type="subTitle"/>
          </p:nvPr>
        </p:nvSpPr>
        <p:spPr>
          <a:xfrm>
            <a:off x="358200" y="2581350"/>
            <a:ext cx="8427600" cy="517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
        <p:nvSpPr>
          <p:cNvPr id="3433" name="Google Shape;3433;p49"/>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lide" type="blank">
  <p:cSld name="BLANK">
    <p:bg>
      <p:bgPr>
        <a:solidFill>
          <a:schemeClr val="dk1"/>
        </a:solidFill>
      </p:bgPr>
    </p:bg>
    <p:spTree>
      <p:nvGrpSpPr>
        <p:cNvPr id="3434" name="Shape 3434"/>
        <p:cNvGrpSpPr/>
        <p:nvPr/>
      </p:nvGrpSpPr>
      <p:grpSpPr>
        <a:xfrm>
          <a:off x="0" y="0"/>
          <a:ext cx="0" cy="0"/>
          <a:chOff x="0" y="0"/>
          <a:chExt cx="0" cy="0"/>
        </a:xfrm>
      </p:grpSpPr>
      <p:sp>
        <p:nvSpPr>
          <p:cNvPr id="3435" name="Google Shape;3435;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436" name="Google Shape;3436;p50"/>
          <p:cNvPicPr preferRelativeResize="0"/>
          <p:nvPr/>
        </p:nvPicPr>
        <p:blipFill>
          <a:blip r:embed="rId2">
            <a:alphaModFix/>
          </a:blip>
          <a:stretch>
            <a:fillRect/>
          </a:stretch>
        </p:blipFill>
        <p:spPr>
          <a:xfrm>
            <a:off x="3771200" y="571125"/>
            <a:ext cx="1601576" cy="389000"/>
          </a:xfrm>
          <a:prstGeom prst="rect">
            <a:avLst/>
          </a:prstGeom>
          <a:noFill/>
          <a:ln>
            <a:noFill/>
          </a:ln>
        </p:spPr>
      </p:pic>
      <p:sp>
        <p:nvSpPr>
          <p:cNvPr id="3437" name="Google Shape;3437;p50"/>
          <p:cNvSpPr/>
          <p:nvPr/>
        </p:nvSpPr>
        <p:spPr>
          <a:xfrm>
            <a:off x="9090100" y="-230225"/>
            <a:ext cx="2781300" cy="617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50"/>
          <p:cNvSpPr txBox="1"/>
          <p:nvPr>
            <p:ph idx="1" type="subTitle"/>
          </p:nvPr>
        </p:nvSpPr>
        <p:spPr>
          <a:xfrm>
            <a:off x="1456500" y="1823263"/>
            <a:ext cx="6231000" cy="720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
        <p:nvSpPr>
          <p:cNvPr id="3439" name="Google Shape;3439;p50"/>
          <p:cNvSpPr txBox="1"/>
          <p:nvPr>
            <p:ph idx="2" type="subTitle"/>
          </p:nvPr>
        </p:nvSpPr>
        <p:spPr>
          <a:xfrm>
            <a:off x="2603413" y="3406725"/>
            <a:ext cx="3937200" cy="3399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1600"/>
              <a:buFont typeface="Inter"/>
              <a:buNone/>
              <a:defRPr sz="1600">
                <a:solidFill>
                  <a:schemeClr val="lt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grpSp>
        <p:nvGrpSpPr>
          <p:cNvPr id="3440" name="Google Shape;3440;p50"/>
          <p:cNvGrpSpPr/>
          <p:nvPr/>
        </p:nvGrpSpPr>
        <p:grpSpPr>
          <a:xfrm>
            <a:off x="54229" y="61983"/>
            <a:ext cx="596526" cy="4995284"/>
            <a:chOff x="182880" y="182880"/>
            <a:chExt cx="1097160" cy="9921120"/>
          </a:xfrm>
        </p:grpSpPr>
        <p:sp>
          <p:nvSpPr>
            <p:cNvPr id="3441" name="Google Shape;3441;p50"/>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42" name="Google Shape;3442;p50"/>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43" name="Google Shape;3443;p50"/>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44" name="Google Shape;3444;p50"/>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45" name="Google Shape;3445;p50"/>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446" name="Google Shape;3446;p50"/>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447" name="Google Shape;3447;p50"/>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448" name="Google Shape;3448;p50"/>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449" name="Google Shape;3449;p50"/>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450" name="Google Shape;3450;p50"/>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1" name="Google Shape;3451;p50"/>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2" name="Google Shape;3452;p50"/>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3" name="Google Shape;3453;p50"/>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4" name="Google Shape;3454;p50"/>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5" name="Google Shape;3455;p50"/>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6" name="Google Shape;3456;p50"/>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7" name="Google Shape;3457;p50"/>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8" name="Google Shape;3458;p50"/>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59" name="Google Shape;3459;p50"/>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0" name="Google Shape;3460;p50"/>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1" name="Google Shape;3461;p50"/>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2" name="Google Shape;3462;p50"/>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3" name="Google Shape;3463;p50"/>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4" name="Google Shape;3464;p50"/>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5" name="Google Shape;3465;p50"/>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6" name="Google Shape;3466;p50"/>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7" name="Google Shape;3467;p50"/>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8" name="Google Shape;3468;p50"/>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9" name="Google Shape;3469;p50"/>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0" name="Google Shape;3470;p50"/>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1" name="Google Shape;3471;p50"/>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2" name="Google Shape;3472;p50"/>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3" name="Google Shape;3473;p50"/>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4" name="Google Shape;3474;p50"/>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5" name="Google Shape;3475;p50"/>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6" name="Google Shape;3476;p50"/>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7" name="Google Shape;3477;p50"/>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8" name="Google Shape;3478;p50"/>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9" name="Google Shape;3479;p50"/>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0" name="Google Shape;3480;p50"/>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1" name="Google Shape;3481;p50"/>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2" name="Google Shape;3482;p50"/>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3" name="Google Shape;3483;p50"/>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4" name="Google Shape;3484;p50"/>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5" name="Google Shape;3485;p50"/>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6" name="Google Shape;3486;p50"/>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7" name="Google Shape;3487;p50"/>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8" name="Google Shape;3488;p50"/>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9" name="Google Shape;3489;p50"/>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0" name="Google Shape;3490;p50"/>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1" name="Google Shape;3491;p50"/>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2" name="Google Shape;3492;p50"/>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3" name="Google Shape;3493;p50"/>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4" name="Google Shape;3494;p50"/>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5" name="Google Shape;3495;p50"/>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6" name="Google Shape;3496;p50"/>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7" name="Google Shape;3497;p50"/>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8" name="Google Shape;3498;p50"/>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9" name="Google Shape;3499;p50"/>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0" name="Google Shape;3500;p50"/>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1" name="Google Shape;3501;p50"/>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2" name="Google Shape;3502;p50"/>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3" name="Google Shape;3503;p50"/>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4" name="Google Shape;3504;p50"/>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5" name="Google Shape;3505;p50"/>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6" name="Google Shape;3506;p50"/>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7" name="Google Shape;3507;p50"/>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8" name="Google Shape;3508;p50"/>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09" name="Google Shape;3509;p50"/>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10" name="Google Shape;3510;p50"/>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11" name="Google Shape;3511;p50"/>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12" name="Google Shape;3512;p50"/>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3513" name="Google Shape;3513;p50"/>
          <p:cNvSpPr/>
          <p:nvPr/>
        </p:nvSpPr>
        <p:spPr>
          <a:xfrm rot="-1505145">
            <a:off x="7126901" y="398010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14" name="Google Shape;3514;p50"/>
          <p:cNvSpPr/>
          <p:nvPr/>
        </p:nvSpPr>
        <p:spPr>
          <a:xfrm rot="-3509956">
            <a:off x="6947007" y="3917733"/>
            <a:ext cx="938739" cy="967234"/>
          </a:xfrm>
          <a:prstGeom prst="ellipse">
            <a:avLst/>
          </a:prstGeom>
          <a:gradFill>
            <a:gsLst>
              <a:gs pos="0">
                <a:srgbClr val="144444"/>
              </a:gs>
              <a:gs pos="82000">
                <a:srgbClr val="125051"/>
              </a:gs>
              <a:gs pos="100000">
                <a:schemeClr val="accent1"/>
              </a:gs>
            </a:gsLst>
            <a:lin ang="8100019" scaled="0"/>
          </a:gra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eal)" type="secHead">
  <p:cSld name="SECTION_HEADER">
    <p:bg>
      <p:bgPr>
        <a:gradFill>
          <a:gsLst>
            <a:gs pos="0">
              <a:srgbClr val="0F6D76"/>
            </a:gs>
            <a:gs pos="100000">
              <a:srgbClr val="010101"/>
            </a:gs>
          </a:gsLst>
          <a:lin ang="5400012" scaled="0"/>
        </a:gradFill>
      </p:bgPr>
    </p:bg>
    <p:spTree>
      <p:nvGrpSpPr>
        <p:cNvPr id="338" name="Shape 338"/>
        <p:cNvGrpSpPr/>
        <p:nvPr/>
      </p:nvGrpSpPr>
      <p:grpSpPr>
        <a:xfrm>
          <a:off x="0" y="0"/>
          <a:ext cx="0" cy="0"/>
          <a:chOff x="0" y="0"/>
          <a:chExt cx="0" cy="0"/>
        </a:xfrm>
      </p:grpSpPr>
      <p:sp>
        <p:nvSpPr>
          <p:cNvPr id="339" name="Google Shape;33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40" name="Google Shape;340;p6"/>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41" name="Google Shape;341;p6"/>
          <p:cNvSpPr txBox="1"/>
          <p:nvPr>
            <p:ph type="title"/>
          </p:nvPr>
        </p:nvSpPr>
        <p:spPr>
          <a:xfrm>
            <a:off x="2783650" y="2168700"/>
            <a:ext cx="5877000" cy="542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a:spcBef>
                <a:spcPts val="0"/>
              </a:spcBef>
              <a:spcAft>
                <a:spcPts val="0"/>
              </a:spcAft>
              <a:buSzPts val="2800"/>
              <a:buFont typeface="Inter"/>
              <a:buNone/>
              <a:defRPr>
                <a:latin typeface="Inter"/>
                <a:ea typeface="Inter"/>
                <a:cs typeface="Inter"/>
                <a:sym typeface="Inter"/>
              </a:defRPr>
            </a:lvl2pPr>
            <a:lvl3pPr lvl="2">
              <a:spcBef>
                <a:spcPts val="0"/>
              </a:spcBef>
              <a:spcAft>
                <a:spcPts val="0"/>
              </a:spcAft>
              <a:buSzPts val="2800"/>
              <a:buFont typeface="Inter"/>
              <a:buNone/>
              <a:defRPr>
                <a:latin typeface="Inter"/>
                <a:ea typeface="Inter"/>
                <a:cs typeface="Inter"/>
                <a:sym typeface="Inter"/>
              </a:defRPr>
            </a:lvl3pPr>
            <a:lvl4pPr lvl="3">
              <a:spcBef>
                <a:spcPts val="0"/>
              </a:spcBef>
              <a:spcAft>
                <a:spcPts val="0"/>
              </a:spcAft>
              <a:buSzPts val="2800"/>
              <a:buFont typeface="Inter"/>
              <a:buNone/>
              <a:defRPr>
                <a:latin typeface="Inter"/>
                <a:ea typeface="Inter"/>
                <a:cs typeface="Inter"/>
                <a:sym typeface="Inter"/>
              </a:defRPr>
            </a:lvl4pPr>
            <a:lvl5pPr lvl="4">
              <a:spcBef>
                <a:spcPts val="0"/>
              </a:spcBef>
              <a:spcAft>
                <a:spcPts val="0"/>
              </a:spcAft>
              <a:buSzPts val="2800"/>
              <a:buFont typeface="Inter"/>
              <a:buNone/>
              <a:defRPr>
                <a:latin typeface="Inter"/>
                <a:ea typeface="Inter"/>
                <a:cs typeface="Inter"/>
                <a:sym typeface="Inter"/>
              </a:defRPr>
            </a:lvl5pPr>
            <a:lvl6pPr lvl="5">
              <a:spcBef>
                <a:spcPts val="0"/>
              </a:spcBef>
              <a:spcAft>
                <a:spcPts val="0"/>
              </a:spcAft>
              <a:buSzPts val="2800"/>
              <a:buFont typeface="Inter"/>
              <a:buNone/>
              <a:defRPr>
                <a:latin typeface="Inter"/>
                <a:ea typeface="Inter"/>
                <a:cs typeface="Inter"/>
                <a:sym typeface="Inter"/>
              </a:defRPr>
            </a:lvl6pPr>
            <a:lvl7pPr lvl="6">
              <a:spcBef>
                <a:spcPts val="0"/>
              </a:spcBef>
              <a:spcAft>
                <a:spcPts val="0"/>
              </a:spcAft>
              <a:buSzPts val="2800"/>
              <a:buFont typeface="Inter"/>
              <a:buNone/>
              <a:defRPr>
                <a:latin typeface="Inter"/>
                <a:ea typeface="Inter"/>
                <a:cs typeface="Inter"/>
                <a:sym typeface="Inter"/>
              </a:defRPr>
            </a:lvl7pPr>
            <a:lvl8pPr lvl="7">
              <a:spcBef>
                <a:spcPts val="0"/>
              </a:spcBef>
              <a:spcAft>
                <a:spcPts val="0"/>
              </a:spcAft>
              <a:buSzPts val="2800"/>
              <a:buFont typeface="Inter"/>
              <a:buNone/>
              <a:defRPr>
                <a:latin typeface="Inter"/>
                <a:ea typeface="Inter"/>
                <a:cs typeface="Inter"/>
                <a:sym typeface="Inter"/>
              </a:defRPr>
            </a:lvl8pPr>
            <a:lvl9pPr lvl="8">
              <a:spcBef>
                <a:spcPts val="0"/>
              </a:spcBef>
              <a:spcAft>
                <a:spcPts val="0"/>
              </a:spcAft>
              <a:buSzPts val="2800"/>
              <a:buFont typeface="Inter"/>
              <a:buNone/>
              <a:defRPr>
                <a:latin typeface="Inter"/>
                <a:ea typeface="Inter"/>
                <a:cs typeface="Inter"/>
                <a:sym typeface="Inter"/>
              </a:defRPr>
            </a:lvl9pPr>
          </a:lstStyle>
          <a:p/>
        </p:txBody>
      </p:sp>
      <p:sp>
        <p:nvSpPr>
          <p:cNvPr id="342" name="Google Shape;342;p6"/>
          <p:cNvSpPr txBox="1"/>
          <p:nvPr>
            <p:ph idx="1" type="subTitle"/>
          </p:nvPr>
        </p:nvSpPr>
        <p:spPr>
          <a:xfrm>
            <a:off x="2783650" y="2710825"/>
            <a:ext cx="5356500" cy="429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Font typeface="Inter"/>
              <a:buNone/>
              <a:defRPr>
                <a:solidFill>
                  <a:schemeClr val="lt1"/>
                </a:solidFill>
                <a:latin typeface="Inter"/>
                <a:ea typeface="Inter"/>
                <a:cs typeface="Inter"/>
                <a:sym typeface="Inter"/>
              </a:defRPr>
            </a:lvl1pPr>
            <a:lvl2pPr lvl="1">
              <a:spcBef>
                <a:spcPts val="0"/>
              </a:spcBef>
              <a:spcAft>
                <a:spcPts val="0"/>
              </a:spcAft>
              <a:buClr>
                <a:schemeClr val="lt1"/>
              </a:buClr>
              <a:buSzPts val="1400"/>
              <a:buFont typeface="Inter"/>
              <a:buNone/>
              <a:defRPr>
                <a:solidFill>
                  <a:schemeClr val="lt1"/>
                </a:solidFill>
                <a:latin typeface="Inter"/>
                <a:ea typeface="Inter"/>
                <a:cs typeface="Inter"/>
                <a:sym typeface="Inter"/>
              </a:defRPr>
            </a:lvl2pPr>
            <a:lvl3pPr lvl="2">
              <a:spcBef>
                <a:spcPts val="0"/>
              </a:spcBef>
              <a:spcAft>
                <a:spcPts val="0"/>
              </a:spcAft>
              <a:buClr>
                <a:schemeClr val="lt1"/>
              </a:buClr>
              <a:buSzPts val="1400"/>
              <a:buFont typeface="Inter"/>
              <a:buNone/>
              <a:defRPr>
                <a:solidFill>
                  <a:schemeClr val="lt1"/>
                </a:solidFill>
                <a:latin typeface="Inter"/>
                <a:ea typeface="Inter"/>
                <a:cs typeface="Inter"/>
                <a:sym typeface="Inter"/>
              </a:defRPr>
            </a:lvl3pPr>
            <a:lvl4pPr lvl="3">
              <a:spcBef>
                <a:spcPts val="0"/>
              </a:spcBef>
              <a:spcAft>
                <a:spcPts val="0"/>
              </a:spcAft>
              <a:buClr>
                <a:schemeClr val="lt1"/>
              </a:buClr>
              <a:buSzPts val="1400"/>
              <a:buFont typeface="Inter"/>
              <a:buNone/>
              <a:defRPr>
                <a:solidFill>
                  <a:schemeClr val="lt1"/>
                </a:solidFill>
                <a:latin typeface="Inter"/>
                <a:ea typeface="Inter"/>
                <a:cs typeface="Inter"/>
                <a:sym typeface="Inter"/>
              </a:defRPr>
            </a:lvl4pPr>
            <a:lvl5pPr lvl="4">
              <a:spcBef>
                <a:spcPts val="0"/>
              </a:spcBef>
              <a:spcAft>
                <a:spcPts val="0"/>
              </a:spcAft>
              <a:buClr>
                <a:schemeClr val="lt1"/>
              </a:buClr>
              <a:buSzPts val="1400"/>
              <a:buFont typeface="Inter"/>
              <a:buNone/>
              <a:defRPr>
                <a:solidFill>
                  <a:schemeClr val="lt1"/>
                </a:solidFill>
                <a:latin typeface="Inter"/>
                <a:ea typeface="Inter"/>
                <a:cs typeface="Inter"/>
                <a:sym typeface="Inter"/>
              </a:defRPr>
            </a:lvl5pPr>
            <a:lvl6pPr lvl="5">
              <a:spcBef>
                <a:spcPts val="0"/>
              </a:spcBef>
              <a:spcAft>
                <a:spcPts val="0"/>
              </a:spcAft>
              <a:buClr>
                <a:schemeClr val="lt1"/>
              </a:buClr>
              <a:buSzPts val="1400"/>
              <a:buFont typeface="Inter"/>
              <a:buNone/>
              <a:defRPr>
                <a:solidFill>
                  <a:schemeClr val="lt1"/>
                </a:solidFill>
                <a:latin typeface="Inter"/>
                <a:ea typeface="Inter"/>
                <a:cs typeface="Inter"/>
                <a:sym typeface="Inter"/>
              </a:defRPr>
            </a:lvl6pPr>
            <a:lvl7pPr lvl="6">
              <a:spcBef>
                <a:spcPts val="0"/>
              </a:spcBef>
              <a:spcAft>
                <a:spcPts val="0"/>
              </a:spcAft>
              <a:buClr>
                <a:schemeClr val="lt1"/>
              </a:buClr>
              <a:buSzPts val="1400"/>
              <a:buFont typeface="Inter"/>
              <a:buNone/>
              <a:defRPr>
                <a:solidFill>
                  <a:schemeClr val="lt1"/>
                </a:solidFill>
                <a:latin typeface="Inter"/>
                <a:ea typeface="Inter"/>
                <a:cs typeface="Inter"/>
                <a:sym typeface="Inter"/>
              </a:defRPr>
            </a:lvl7pPr>
            <a:lvl8pPr lvl="7">
              <a:spcBef>
                <a:spcPts val="0"/>
              </a:spcBef>
              <a:spcAft>
                <a:spcPts val="0"/>
              </a:spcAft>
              <a:buClr>
                <a:schemeClr val="lt1"/>
              </a:buClr>
              <a:buSzPts val="1400"/>
              <a:buFont typeface="Inter"/>
              <a:buNone/>
              <a:defRPr>
                <a:solidFill>
                  <a:schemeClr val="lt1"/>
                </a:solidFill>
                <a:latin typeface="Inter"/>
                <a:ea typeface="Inter"/>
                <a:cs typeface="Inter"/>
                <a:sym typeface="Inter"/>
              </a:defRPr>
            </a:lvl8pPr>
            <a:lvl9pPr lvl="8">
              <a:spcBef>
                <a:spcPts val="0"/>
              </a:spcBef>
              <a:spcAft>
                <a:spcPts val="0"/>
              </a:spcAft>
              <a:buClr>
                <a:schemeClr val="lt1"/>
              </a:buClr>
              <a:buSzPts val="1400"/>
              <a:buFont typeface="Inter"/>
              <a:buNone/>
              <a:defRPr>
                <a:solidFill>
                  <a:schemeClr val="lt1"/>
                </a:solidFill>
                <a:latin typeface="Inter"/>
                <a:ea typeface="Inter"/>
                <a:cs typeface="Inter"/>
                <a:sym typeface="Inter"/>
              </a:defRPr>
            </a:lvl9pPr>
          </a:lstStyle>
          <a:p/>
        </p:txBody>
      </p:sp>
      <p:pic>
        <p:nvPicPr>
          <p:cNvPr id="343" name="Google Shape;343;p6"/>
          <p:cNvPicPr preferRelativeResize="0"/>
          <p:nvPr/>
        </p:nvPicPr>
        <p:blipFill>
          <a:blip r:embed="rId3">
            <a:alphaModFix/>
          </a:blip>
          <a:stretch>
            <a:fillRect/>
          </a:stretch>
        </p:blipFill>
        <p:spPr>
          <a:xfrm>
            <a:off x="5783825" y="-3570162"/>
            <a:ext cx="5672075" cy="5672075"/>
          </a:xfrm>
          <a:prstGeom prst="rect">
            <a:avLst/>
          </a:prstGeom>
          <a:noFill/>
          <a:ln>
            <a:noFill/>
          </a:ln>
        </p:spPr>
      </p:pic>
      <p:grpSp>
        <p:nvGrpSpPr>
          <p:cNvPr id="344" name="Google Shape;344;p6"/>
          <p:cNvGrpSpPr/>
          <p:nvPr/>
        </p:nvGrpSpPr>
        <p:grpSpPr>
          <a:xfrm>
            <a:off x="54229" y="61983"/>
            <a:ext cx="596526" cy="4995284"/>
            <a:chOff x="182880" y="182880"/>
            <a:chExt cx="1097160" cy="9921120"/>
          </a:xfrm>
        </p:grpSpPr>
        <p:sp>
          <p:nvSpPr>
            <p:cNvPr id="345" name="Google Shape;345;p6"/>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6" name="Google Shape;346;p6"/>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7" name="Google Shape;347;p6"/>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8" name="Google Shape;348;p6"/>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49" name="Google Shape;349;p6"/>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50" name="Google Shape;350;p6"/>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51" name="Google Shape;351;p6"/>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52" name="Google Shape;352;p6"/>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53" name="Google Shape;353;p6"/>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54" name="Google Shape;354;p6"/>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5" name="Google Shape;355;p6"/>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6" name="Google Shape;356;p6"/>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7" name="Google Shape;357;p6"/>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8" name="Google Shape;358;p6"/>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59" name="Google Shape;359;p6"/>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0" name="Google Shape;360;p6"/>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1" name="Google Shape;361;p6"/>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2" name="Google Shape;362;p6"/>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3" name="Google Shape;363;p6"/>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4" name="Google Shape;364;p6"/>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5" name="Google Shape;365;p6"/>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6" name="Google Shape;366;p6"/>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7" name="Google Shape;367;p6"/>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8" name="Google Shape;368;p6"/>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69" name="Google Shape;369;p6"/>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0" name="Google Shape;370;p6"/>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1" name="Google Shape;371;p6"/>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2" name="Google Shape;372;p6"/>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3" name="Google Shape;373;p6"/>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4" name="Google Shape;374;p6"/>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5" name="Google Shape;375;p6"/>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6" name="Google Shape;376;p6"/>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7" name="Google Shape;377;p6"/>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8" name="Google Shape;378;p6"/>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9" name="Google Shape;379;p6"/>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0" name="Google Shape;380;p6"/>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 name="Google Shape;381;p6"/>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 name="Google Shape;382;p6"/>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 name="Google Shape;383;p6"/>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 name="Google Shape;384;p6"/>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 name="Google Shape;385;p6"/>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6" name="Google Shape;386;p6"/>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7" name="Google Shape;387;p6"/>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8" name="Google Shape;388;p6"/>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 name="Google Shape;389;p6"/>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 name="Google Shape;390;p6"/>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 name="Google Shape;391;p6"/>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 name="Google Shape;392;p6"/>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 name="Google Shape;393;p6"/>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 name="Google Shape;394;p6"/>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5" name="Google Shape;395;p6"/>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6" name="Google Shape;396;p6"/>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 name="Google Shape;397;p6"/>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 name="Google Shape;398;p6"/>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 name="Google Shape;399;p6"/>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 name="Google Shape;400;p6"/>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 name="Google Shape;401;p6"/>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 name="Google Shape;402;p6"/>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3" name="Google Shape;403;p6"/>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4" name="Google Shape;404;p6"/>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 name="Google Shape;405;p6"/>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 name="Google Shape;406;p6"/>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 name="Google Shape;407;p6"/>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 name="Google Shape;408;p6"/>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 name="Google Shape;409;p6"/>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 name="Google Shape;410;p6"/>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1" name="Google Shape;411;p6"/>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2" name="Google Shape;412;p6"/>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 name="Google Shape;413;p6"/>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 name="Google Shape;414;p6"/>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 name="Google Shape;415;p6"/>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 name="Google Shape;416;p6"/>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52527"/>
        </a:solidFill>
      </p:bgPr>
    </p:bg>
    <p:spTree>
      <p:nvGrpSpPr>
        <p:cNvPr id="3519" name="Shape 3519"/>
        <p:cNvGrpSpPr/>
        <p:nvPr/>
      </p:nvGrpSpPr>
      <p:grpSpPr>
        <a:xfrm>
          <a:off x="0" y="0"/>
          <a:ext cx="0" cy="0"/>
          <a:chOff x="0" y="0"/>
          <a:chExt cx="0" cy="0"/>
        </a:xfrm>
      </p:grpSpPr>
      <p:pic>
        <p:nvPicPr>
          <p:cNvPr id="3520" name="Google Shape;3520;p52"/>
          <p:cNvPicPr preferRelativeResize="0"/>
          <p:nvPr/>
        </p:nvPicPr>
        <p:blipFill>
          <a:blip r:embed="rId2">
            <a:alphaModFix/>
          </a:blip>
          <a:stretch>
            <a:fillRect/>
          </a:stretch>
        </p:blipFill>
        <p:spPr>
          <a:xfrm>
            <a:off x="545600" y="559350"/>
            <a:ext cx="2325275" cy="564775"/>
          </a:xfrm>
          <a:prstGeom prst="rect">
            <a:avLst/>
          </a:prstGeom>
          <a:noFill/>
          <a:ln>
            <a:noFill/>
          </a:ln>
        </p:spPr>
      </p:pic>
      <p:sp>
        <p:nvSpPr>
          <p:cNvPr id="3521" name="Google Shape;3521;p52"/>
          <p:cNvSpPr txBox="1"/>
          <p:nvPr/>
        </p:nvSpPr>
        <p:spPr>
          <a:xfrm>
            <a:off x="469400" y="4195050"/>
            <a:ext cx="3075000" cy="3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Inter Medium"/>
                <a:ea typeface="Inter Medium"/>
                <a:cs typeface="Inter Medium"/>
                <a:sym typeface="Inter Medium"/>
              </a:rPr>
              <a:t>@GatherUp  |  GatherUp.com</a:t>
            </a:r>
            <a:endParaRPr>
              <a:solidFill>
                <a:srgbClr val="FFFFFF"/>
              </a:solidFill>
              <a:latin typeface="Inter Medium"/>
              <a:ea typeface="Inter Medium"/>
              <a:cs typeface="Inter Medium"/>
              <a:sym typeface="Inter Medium"/>
            </a:endParaRPr>
          </a:p>
          <a:p>
            <a:pPr indent="0" lvl="0" marL="0" rtl="0" algn="l">
              <a:lnSpc>
                <a:spcPct val="90000"/>
              </a:lnSpc>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3522" name="Google Shape;3522;p52"/>
          <p:cNvSpPr txBox="1"/>
          <p:nvPr>
            <p:ph type="title"/>
          </p:nvPr>
        </p:nvSpPr>
        <p:spPr>
          <a:xfrm>
            <a:off x="469400" y="1453225"/>
            <a:ext cx="4478400" cy="3891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600"/>
              <a:buFont typeface="Inter"/>
              <a:buNone/>
              <a:defRPr b="1" sz="1600">
                <a:solidFill>
                  <a:srgbClr val="F23769"/>
                </a:solidFill>
                <a:latin typeface="Inter"/>
                <a:ea typeface="Inter"/>
                <a:cs typeface="Inter"/>
                <a:sym typeface="Inter"/>
              </a:defRPr>
            </a:lvl1pPr>
            <a:lvl2pPr lvl="1"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2pPr>
            <a:lvl3pPr lvl="2"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3pPr>
            <a:lvl4pPr lvl="3"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4pPr>
            <a:lvl5pPr lvl="4"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5pPr>
            <a:lvl6pPr lvl="5"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6pPr>
            <a:lvl7pPr lvl="6"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7pPr>
            <a:lvl8pPr lvl="7"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8pPr>
            <a:lvl9pPr lvl="8"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9pPr>
          </a:lstStyle>
          <a:p/>
        </p:txBody>
      </p:sp>
      <p:sp>
        <p:nvSpPr>
          <p:cNvPr id="3523" name="Google Shape;3523;p52"/>
          <p:cNvSpPr txBox="1"/>
          <p:nvPr>
            <p:ph idx="1" type="subTitle"/>
          </p:nvPr>
        </p:nvSpPr>
        <p:spPr>
          <a:xfrm>
            <a:off x="469400" y="1842325"/>
            <a:ext cx="44784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3524" name="Google Shape;3524;p52"/>
          <p:cNvSpPr txBox="1"/>
          <p:nvPr>
            <p:ph idx="2" type="subTitle"/>
          </p:nvPr>
        </p:nvSpPr>
        <p:spPr>
          <a:xfrm>
            <a:off x="469400" y="3386900"/>
            <a:ext cx="4478400" cy="6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600"/>
              <a:buFont typeface="Inter"/>
              <a:buNone/>
              <a:defRPr sz="16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3525" name="Google Shape;3525;p52"/>
          <p:cNvSpPr/>
          <p:nvPr/>
        </p:nvSpPr>
        <p:spPr>
          <a:xfrm rot="-1505145">
            <a:off x="16073776" y="9556584"/>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pic>
        <p:nvPicPr>
          <p:cNvPr id="3526" name="Google Shape;3526;p52"/>
          <p:cNvPicPr preferRelativeResize="0"/>
          <p:nvPr/>
        </p:nvPicPr>
        <p:blipFill>
          <a:blip r:embed="rId3">
            <a:alphaModFix/>
          </a:blip>
          <a:stretch>
            <a:fillRect/>
          </a:stretch>
        </p:blipFill>
        <p:spPr>
          <a:xfrm>
            <a:off x="4767600" y="-316800"/>
            <a:ext cx="6111600" cy="6020700"/>
          </a:xfrm>
          <a:prstGeom prst="ellipse">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chemeClr val="dk1"/>
            </a:gs>
            <a:gs pos="33000">
              <a:schemeClr val="dk1"/>
            </a:gs>
            <a:gs pos="100000">
              <a:srgbClr val="58C1D6"/>
            </a:gs>
          </a:gsLst>
          <a:lin ang="0" scaled="0"/>
        </a:gradFill>
      </p:bgPr>
    </p:bg>
    <p:spTree>
      <p:nvGrpSpPr>
        <p:cNvPr id="3527" name="Shape 3527"/>
        <p:cNvGrpSpPr/>
        <p:nvPr/>
      </p:nvGrpSpPr>
      <p:grpSpPr>
        <a:xfrm>
          <a:off x="0" y="0"/>
          <a:ext cx="0" cy="0"/>
          <a:chOff x="0" y="0"/>
          <a:chExt cx="0" cy="0"/>
        </a:xfrm>
      </p:grpSpPr>
      <p:sp>
        <p:nvSpPr>
          <p:cNvPr id="3528" name="Google Shape;3528;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529" name="Google Shape;3529;p53"/>
          <p:cNvSpPr/>
          <p:nvPr/>
        </p:nvSpPr>
        <p:spPr>
          <a:xfrm rot="-1505145">
            <a:off x="16073776" y="9556584"/>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pic>
        <p:nvPicPr>
          <p:cNvPr id="3530" name="Google Shape;3530;p53"/>
          <p:cNvPicPr preferRelativeResize="0"/>
          <p:nvPr/>
        </p:nvPicPr>
        <p:blipFill>
          <a:blip r:embed="rId2">
            <a:alphaModFix/>
          </a:blip>
          <a:stretch>
            <a:fillRect/>
          </a:stretch>
        </p:blipFill>
        <p:spPr>
          <a:xfrm>
            <a:off x="545600" y="559350"/>
            <a:ext cx="2325275" cy="564775"/>
          </a:xfrm>
          <a:prstGeom prst="rect">
            <a:avLst/>
          </a:prstGeom>
          <a:noFill/>
          <a:ln>
            <a:noFill/>
          </a:ln>
        </p:spPr>
      </p:pic>
      <p:sp>
        <p:nvSpPr>
          <p:cNvPr id="3531" name="Google Shape;3531;p53"/>
          <p:cNvSpPr txBox="1"/>
          <p:nvPr/>
        </p:nvSpPr>
        <p:spPr>
          <a:xfrm>
            <a:off x="469400" y="4195050"/>
            <a:ext cx="3075000" cy="3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Inter Medium"/>
                <a:ea typeface="Inter Medium"/>
                <a:cs typeface="Inter Medium"/>
                <a:sym typeface="Inter Medium"/>
              </a:rPr>
              <a:t>@GatherUp  |  GatherUp.com</a:t>
            </a:r>
            <a:endParaRPr>
              <a:solidFill>
                <a:srgbClr val="FFFFFF"/>
              </a:solidFill>
              <a:latin typeface="Inter Medium"/>
              <a:ea typeface="Inter Medium"/>
              <a:cs typeface="Inter Medium"/>
              <a:sym typeface="Inter Medium"/>
            </a:endParaRPr>
          </a:p>
          <a:p>
            <a:pPr indent="0" lvl="0" marL="0" rtl="0" algn="l">
              <a:lnSpc>
                <a:spcPct val="90000"/>
              </a:lnSpc>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3532" name="Google Shape;3532;p53"/>
          <p:cNvSpPr txBox="1"/>
          <p:nvPr>
            <p:ph type="title"/>
          </p:nvPr>
        </p:nvSpPr>
        <p:spPr>
          <a:xfrm>
            <a:off x="469400" y="1453225"/>
            <a:ext cx="4478400" cy="3891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600"/>
              <a:buFont typeface="Inter"/>
              <a:buNone/>
              <a:defRPr b="1" sz="1600">
                <a:solidFill>
                  <a:srgbClr val="F23769"/>
                </a:solidFill>
                <a:latin typeface="Inter"/>
                <a:ea typeface="Inter"/>
                <a:cs typeface="Inter"/>
                <a:sym typeface="Inter"/>
              </a:defRPr>
            </a:lvl1pPr>
            <a:lvl2pPr lvl="1"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2pPr>
            <a:lvl3pPr lvl="2"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3pPr>
            <a:lvl4pPr lvl="3"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4pPr>
            <a:lvl5pPr lvl="4"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5pPr>
            <a:lvl6pPr lvl="5"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6pPr>
            <a:lvl7pPr lvl="6"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7pPr>
            <a:lvl8pPr lvl="7"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8pPr>
            <a:lvl9pPr lvl="8" rtl="0">
              <a:spcBef>
                <a:spcPts val="0"/>
              </a:spcBef>
              <a:spcAft>
                <a:spcPts val="0"/>
              </a:spcAft>
              <a:buClr>
                <a:srgbClr val="F23769"/>
              </a:buClr>
              <a:buSzPts val="2800"/>
              <a:buFont typeface="Inter"/>
              <a:buNone/>
              <a:defRPr>
                <a:solidFill>
                  <a:srgbClr val="F23769"/>
                </a:solidFill>
                <a:latin typeface="Inter"/>
                <a:ea typeface="Inter"/>
                <a:cs typeface="Inter"/>
                <a:sym typeface="Inter"/>
              </a:defRPr>
            </a:lvl9pPr>
          </a:lstStyle>
          <a:p/>
        </p:txBody>
      </p:sp>
      <p:sp>
        <p:nvSpPr>
          <p:cNvPr id="3533" name="Google Shape;3533;p53"/>
          <p:cNvSpPr txBox="1"/>
          <p:nvPr>
            <p:ph idx="1" type="subTitle"/>
          </p:nvPr>
        </p:nvSpPr>
        <p:spPr>
          <a:xfrm>
            <a:off x="469400" y="1842325"/>
            <a:ext cx="44784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3534" name="Google Shape;3534;p53"/>
          <p:cNvSpPr txBox="1"/>
          <p:nvPr>
            <p:ph idx="2" type="subTitle"/>
          </p:nvPr>
        </p:nvSpPr>
        <p:spPr>
          <a:xfrm>
            <a:off x="469400" y="3386900"/>
            <a:ext cx="4478400" cy="6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600"/>
              <a:buFont typeface="Inter"/>
              <a:buNone/>
              <a:defRPr sz="16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solidFill>
          <a:schemeClr val="lt1"/>
        </a:solidFill>
      </p:bgPr>
    </p:bg>
    <p:spTree>
      <p:nvGrpSpPr>
        <p:cNvPr id="3535" name="Shape 3535"/>
        <p:cNvGrpSpPr/>
        <p:nvPr/>
      </p:nvGrpSpPr>
      <p:grpSpPr>
        <a:xfrm>
          <a:off x="0" y="0"/>
          <a:ext cx="0" cy="0"/>
          <a:chOff x="0" y="0"/>
          <a:chExt cx="0" cy="0"/>
        </a:xfrm>
      </p:grpSpPr>
      <p:sp>
        <p:nvSpPr>
          <p:cNvPr id="3536" name="Google Shape;3536;p54"/>
          <p:cNvSpPr txBox="1"/>
          <p:nvPr/>
        </p:nvSpPr>
        <p:spPr>
          <a:xfrm>
            <a:off x="460800" y="4223400"/>
            <a:ext cx="3075000" cy="3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Inter Medium"/>
                <a:ea typeface="Inter Medium"/>
                <a:cs typeface="Inter Medium"/>
                <a:sym typeface="Inter Medium"/>
              </a:rPr>
              <a:t>@GatherUp  |  GatherUp.com</a:t>
            </a:r>
            <a:endParaRPr>
              <a:solidFill>
                <a:schemeClr val="dk1"/>
              </a:solidFill>
              <a:latin typeface="Inter Medium"/>
              <a:ea typeface="Inter Medium"/>
              <a:cs typeface="Inter Medium"/>
              <a:sym typeface="Inter Medium"/>
            </a:endParaRPr>
          </a:p>
          <a:p>
            <a:pPr indent="0" lvl="0" marL="0" rtl="0" algn="l">
              <a:lnSpc>
                <a:spcPct val="90000"/>
              </a:lnSpc>
              <a:spcBef>
                <a:spcPts val="0"/>
              </a:spcBef>
              <a:spcAft>
                <a:spcPts val="0"/>
              </a:spcAft>
              <a:buNone/>
            </a:pPr>
            <a:r>
              <a:t/>
            </a:r>
            <a:endParaRPr sz="1800">
              <a:solidFill>
                <a:schemeClr val="dk1"/>
              </a:solidFill>
              <a:latin typeface="Inter Medium"/>
              <a:ea typeface="Inter Medium"/>
              <a:cs typeface="Inter Medium"/>
              <a:sym typeface="Inter Medium"/>
            </a:endParaRPr>
          </a:p>
        </p:txBody>
      </p:sp>
      <p:sp>
        <p:nvSpPr>
          <p:cNvPr id="3537" name="Google Shape;3537;p54"/>
          <p:cNvSpPr txBox="1"/>
          <p:nvPr>
            <p:ph type="title"/>
          </p:nvPr>
        </p:nvSpPr>
        <p:spPr>
          <a:xfrm>
            <a:off x="460800" y="1481575"/>
            <a:ext cx="4478400" cy="389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3"/>
              </a:buClr>
              <a:buSzPts val="1600"/>
              <a:buFont typeface="Inter"/>
              <a:buNone/>
              <a:defRPr b="1" sz="1600">
                <a:solidFill>
                  <a:schemeClr val="accent3"/>
                </a:solidFill>
                <a:latin typeface="Inter"/>
                <a:ea typeface="Inter"/>
                <a:cs typeface="Inter"/>
                <a:sym typeface="Inter"/>
              </a:defRPr>
            </a:lvl1pPr>
            <a:lvl2pPr lvl="1" rtl="0">
              <a:spcBef>
                <a:spcPts val="0"/>
              </a:spcBef>
              <a:spcAft>
                <a:spcPts val="0"/>
              </a:spcAft>
              <a:buClr>
                <a:schemeClr val="accent3"/>
              </a:buClr>
              <a:buSzPts val="2800"/>
              <a:buFont typeface="Inter"/>
              <a:buNone/>
              <a:defRPr>
                <a:solidFill>
                  <a:schemeClr val="accent3"/>
                </a:solidFill>
                <a:latin typeface="Inter"/>
                <a:ea typeface="Inter"/>
                <a:cs typeface="Inter"/>
                <a:sym typeface="Inter"/>
              </a:defRPr>
            </a:lvl2pPr>
            <a:lvl3pPr lvl="2" rtl="0">
              <a:spcBef>
                <a:spcPts val="0"/>
              </a:spcBef>
              <a:spcAft>
                <a:spcPts val="0"/>
              </a:spcAft>
              <a:buClr>
                <a:schemeClr val="accent3"/>
              </a:buClr>
              <a:buSzPts val="2800"/>
              <a:buFont typeface="Inter"/>
              <a:buNone/>
              <a:defRPr>
                <a:solidFill>
                  <a:schemeClr val="accent3"/>
                </a:solidFill>
                <a:latin typeface="Inter"/>
                <a:ea typeface="Inter"/>
                <a:cs typeface="Inter"/>
                <a:sym typeface="Inter"/>
              </a:defRPr>
            </a:lvl3pPr>
            <a:lvl4pPr lvl="3" rtl="0">
              <a:spcBef>
                <a:spcPts val="0"/>
              </a:spcBef>
              <a:spcAft>
                <a:spcPts val="0"/>
              </a:spcAft>
              <a:buClr>
                <a:schemeClr val="accent3"/>
              </a:buClr>
              <a:buSzPts val="2800"/>
              <a:buFont typeface="Inter"/>
              <a:buNone/>
              <a:defRPr>
                <a:solidFill>
                  <a:schemeClr val="accent3"/>
                </a:solidFill>
                <a:latin typeface="Inter"/>
                <a:ea typeface="Inter"/>
                <a:cs typeface="Inter"/>
                <a:sym typeface="Inter"/>
              </a:defRPr>
            </a:lvl4pPr>
            <a:lvl5pPr lvl="4" rtl="0">
              <a:spcBef>
                <a:spcPts val="0"/>
              </a:spcBef>
              <a:spcAft>
                <a:spcPts val="0"/>
              </a:spcAft>
              <a:buClr>
                <a:schemeClr val="accent3"/>
              </a:buClr>
              <a:buSzPts val="2800"/>
              <a:buFont typeface="Inter"/>
              <a:buNone/>
              <a:defRPr>
                <a:solidFill>
                  <a:schemeClr val="accent3"/>
                </a:solidFill>
                <a:latin typeface="Inter"/>
                <a:ea typeface="Inter"/>
                <a:cs typeface="Inter"/>
                <a:sym typeface="Inter"/>
              </a:defRPr>
            </a:lvl5pPr>
            <a:lvl6pPr lvl="5" rtl="0">
              <a:spcBef>
                <a:spcPts val="0"/>
              </a:spcBef>
              <a:spcAft>
                <a:spcPts val="0"/>
              </a:spcAft>
              <a:buClr>
                <a:schemeClr val="accent3"/>
              </a:buClr>
              <a:buSzPts val="2800"/>
              <a:buFont typeface="Inter"/>
              <a:buNone/>
              <a:defRPr>
                <a:solidFill>
                  <a:schemeClr val="accent3"/>
                </a:solidFill>
                <a:latin typeface="Inter"/>
                <a:ea typeface="Inter"/>
                <a:cs typeface="Inter"/>
                <a:sym typeface="Inter"/>
              </a:defRPr>
            </a:lvl6pPr>
            <a:lvl7pPr lvl="6" rtl="0">
              <a:spcBef>
                <a:spcPts val="0"/>
              </a:spcBef>
              <a:spcAft>
                <a:spcPts val="0"/>
              </a:spcAft>
              <a:buClr>
                <a:schemeClr val="accent3"/>
              </a:buClr>
              <a:buSzPts val="2800"/>
              <a:buFont typeface="Inter"/>
              <a:buNone/>
              <a:defRPr>
                <a:solidFill>
                  <a:schemeClr val="accent3"/>
                </a:solidFill>
                <a:latin typeface="Inter"/>
                <a:ea typeface="Inter"/>
                <a:cs typeface="Inter"/>
                <a:sym typeface="Inter"/>
              </a:defRPr>
            </a:lvl7pPr>
            <a:lvl8pPr lvl="7" rtl="0">
              <a:spcBef>
                <a:spcPts val="0"/>
              </a:spcBef>
              <a:spcAft>
                <a:spcPts val="0"/>
              </a:spcAft>
              <a:buClr>
                <a:schemeClr val="accent3"/>
              </a:buClr>
              <a:buSzPts val="2800"/>
              <a:buFont typeface="Inter"/>
              <a:buNone/>
              <a:defRPr>
                <a:solidFill>
                  <a:schemeClr val="accent3"/>
                </a:solidFill>
                <a:latin typeface="Inter"/>
                <a:ea typeface="Inter"/>
                <a:cs typeface="Inter"/>
                <a:sym typeface="Inter"/>
              </a:defRPr>
            </a:lvl8pPr>
            <a:lvl9pPr lvl="8" rtl="0">
              <a:spcBef>
                <a:spcPts val="0"/>
              </a:spcBef>
              <a:spcAft>
                <a:spcPts val="0"/>
              </a:spcAft>
              <a:buClr>
                <a:schemeClr val="accent3"/>
              </a:buClr>
              <a:buSzPts val="2800"/>
              <a:buFont typeface="Inter"/>
              <a:buNone/>
              <a:defRPr>
                <a:solidFill>
                  <a:schemeClr val="accent3"/>
                </a:solidFill>
                <a:latin typeface="Inter"/>
                <a:ea typeface="Inter"/>
                <a:cs typeface="Inter"/>
                <a:sym typeface="Inter"/>
              </a:defRPr>
            </a:lvl9pPr>
          </a:lstStyle>
          <a:p/>
        </p:txBody>
      </p:sp>
      <p:sp>
        <p:nvSpPr>
          <p:cNvPr id="3538" name="Google Shape;3538;p54"/>
          <p:cNvSpPr txBox="1"/>
          <p:nvPr>
            <p:ph idx="1" type="subTitle"/>
          </p:nvPr>
        </p:nvSpPr>
        <p:spPr>
          <a:xfrm>
            <a:off x="460800" y="1870675"/>
            <a:ext cx="44784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200"/>
              <a:buFont typeface="Inter"/>
              <a:buNone/>
              <a:defRPr b="1" sz="3200">
                <a:solidFill>
                  <a:schemeClr val="dk1"/>
                </a:solidFill>
                <a:latin typeface="Inter"/>
                <a:ea typeface="Inter"/>
                <a:cs typeface="Inter"/>
                <a:sym typeface="Inter"/>
              </a:defRPr>
            </a:lvl1pPr>
            <a:lvl2pPr lvl="1" rtl="0">
              <a:spcBef>
                <a:spcPts val="0"/>
              </a:spcBef>
              <a:spcAft>
                <a:spcPts val="0"/>
              </a:spcAft>
              <a:buClr>
                <a:schemeClr val="dk1"/>
              </a:buClr>
              <a:buSzPts val="1400"/>
              <a:buFont typeface="Inter"/>
              <a:buNone/>
              <a:defRPr>
                <a:solidFill>
                  <a:schemeClr val="dk1"/>
                </a:solidFill>
                <a:latin typeface="Inter"/>
                <a:ea typeface="Inter"/>
                <a:cs typeface="Inter"/>
                <a:sym typeface="Inter"/>
              </a:defRPr>
            </a:lvl2pPr>
            <a:lvl3pPr lvl="2" rtl="0">
              <a:spcBef>
                <a:spcPts val="0"/>
              </a:spcBef>
              <a:spcAft>
                <a:spcPts val="0"/>
              </a:spcAft>
              <a:buClr>
                <a:schemeClr val="dk1"/>
              </a:buClr>
              <a:buSzPts val="1400"/>
              <a:buFont typeface="Inter"/>
              <a:buNone/>
              <a:defRPr>
                <a:solidFill>
                  <a:schemeClr val="dk1"/>
                </a:solidFill>
                <a:latin typeface="Inter"/>
                <a:ea typeface="Inter"/>
                <a:cs typeface="Inter"/>
                <a:sym typeface="Inter"/>
              </a:defRPr>
            </a:lvl3pPr>
            <a:lvl4pPr lvl="3" rtl="0">
              <a:spcBef>
                <a:spcPts val="0"/>
              </a:spcBef>
              <a:spcAft>
                <a:spcPts val="0"/>
              </a:spcAft>
              <a:buClr>
                <a:schemeClr val="dk1"/>
              </a:buClr>
              <a:buSzPts val="1400"/>
              <a:buFont typeface="Inter"/>
              <a:buNone/>
              <a:defRPr>
                <a:solidFill>
                  <a:schemeClr val="dk1"/>
                </a:solidFill>
                <a:latin typeface="Inter"/>
                <a:ea typeface="Inter"/>
                <a:cs typeface="Inter"/>
                <a:sym typeface="Inter"/>
              </a:defRPr>
            </a:lvl4pPr>
            <a:lvl5pPr lvl="4" rtl="0">
              <a:spcBef>
                <a:spcPts val="0"/>
              </a:spcBef>
              <a:spcAft>
                <a:spcPts val="0"/>
              </a:spcAft>
              <a:buClr>
                <a:schemeClr val="dk1"/>
              </a:buClr>
              <a:buSzPts val="1400"/>
              <a:buFont typeface="Inter"/>
              <a:buNone/>
              <a:defRPr>
                <a:solidFill>
                  <a:schemeClr val="dk1"/>
                </a:solidFill>
                <a:latin typeface="Inter"/>
                <a:ea typeface="Inter"/>
                <a:cs typeface="Inter"/>
                <a:sym typeface="Inter"/>
              </a:defRPr>
            </a:lvl5pPr>
            <a:lvl6pPr lvl="5" rtl="0">
              <a:spcBef>
                <a:spcPts val="0"/>
              </a:spcBef>
              <a:spcAft>
                <a:spcPts val="0"/>
              </a:spcAft>
              <a:buClr>
                <a:schemeClr val="dk1"/>
              </a:buClr>
              <a:buSzPts val="1400"/>
              <a:buFont typeface="Inter"/>
              <a:buNone/>
              <a:defRPr>
                <a:solidFill>
                  <a:schemeClr val="dk1"/>
                </a:solidFill>
                <a:latin typeface="Inter"/>
                <a:ea typeface="Inter"/>
                <a:cs typeface="Inter"/>
                <a:sym typeface="Inter"/>
              </a:defRPr>
            </a:lvl6pPr>
            <a:lvl7pPr lvl="6" rtl="0">
              <a:spcBef>
                <a:spcPts val="0"/>
              </a:spcBef>
              <a:spcAft>
                <a:spcPts val="0"/>
              </a:spcAft>
              <a:buClr>
                <a:schemeClr val="dk1"/>
              </a:buClr>
              <a:buSzPts val="1400"/>
              <a:buFont typeface="Inter"/>
              <a:buNone/>
              <a:defRPr>
                <a:solidFill>
                  <a:schemeClr val="dk1"/>
                </a:solidFill>
                <a:latin typeface="Inter"/>
                <a:ea typeface="Inter"/>
                <a:cs typeface="Inter"/>
                <a:sym typeface="Inter"/>
              </a:defRPr>
            </a:lvl7pPr>
            <a:lvl8pPr lvl="7" rtl="0">
              <a:spcBef>
                <a:spcPts val="0"/>
              </a:spcBef>
              <a:spcAft>
                <a:spcPts val="0"/>
              </a:spcAft>
              <a:buClr>
                <a:schemeClr val="dk1"/>
              </a:buClr>
              <a:buSzPts val="1400"/>
              <a:buFont typeface="Inter"/>
              <a:buNone/>
              <a:defRPr>
                <a:solidFill>
                  <a:schemeClr val="dk1"/>
                </a:solidFill>
                <a:latin typeface="Inter"/>
                <a:ea typeface="Inter"/>
                <a:cs typeface="Inter"/>
                <a:sym typeface="Inter"/>
              </a:defRPr>
            </a:lvl8pPr>
            <a:lvl9pPr lvl="8" rtl="0">
              <a:spcBef>
                <a:spcPts val="0"/>
              </a:spcBef>
              <a:spcAft>
                <a:spcPts val="0"/>
              </a:spcAft>
              <a:buClr>
                <a:schemeClr val="dk1"/>
              </a:buClr>
              <a:buSzPts val="1400"/>
              <a:buFont typeface="Inter"/>
              <a:buNone/>
              <a:defRPr>
                <a:solidFill>
                  <a:schemeClr val="dk1"/>
                </a:solidFill>
                <a:latin typeface="Inter"/>
                <a:ea typeface="Inter"/>
                <a:cs typeface="Inter"/>
                <a:sym typeface="Inter"/>
              </a:defRPr>
            </a:lvl9pPr>
          </a:lstStyle>
          <a:p/>
        </p:txBody>
      </p:sp>
      <p:sp>
        <p:nvSpPr>
          <p:cNvPr id="3539" name="Google Shape;3539;p54"/>
          <p:cNvSpPr txBox="1"/>
          <p:nvPr>
            <p:ph idx="2" type="subTitle"/>
          </p:nvPr>
        </p:nvSpPr>
        <p:spPr>
          <a:xfrm>
            <a:off x="460800" y="3415250"/>
            <a:ext cx="4478400" cy="6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600"/>
              <a:buFont typeface="Inter"/>
              <a:buNone/>
              <a:defRPr sz="1600">
                <a:solidFill>
                  <a:schemeClr val="dk1"/>
                </a:solidFill>
                <a:latin typeface="Inter"/>
                <a:ea typeface="Inter"/>
                <a:cs typeface="Inter"/>
                <a:sym typeface="Inter"/>
              </a:defRPr>
            </a:lvl1pPr>
            <a:lvl2pPr lvl="1" rtl="0">
              <a:spcBef>
                <a:spcPts val="0"/>
              </a:spcBef>
              <a:spcAft>
                <a:spcPts val="0"/>
              </a:spcAft>
              <a:buClr>
                <a:schemeClr val="dk1"/>
              </a:buClr>
              <a:buSzPts val="1400"/>
              <a:buFont typeface="Inter"/>
              <a:buNone/>
              <a:defRPr>
                <a:solidFill>
                  <a:schemeClr val="dk1"/>
                </a:solidFill>
                <a:latin typeface="Inter"/>
                <a:ea typeface="Inter"/>
                <a:cs typeface="Inter"/>
                <a:sym typeface="Inter"/>
              </a:defRPr>
            </a:lvl2pPr>
            <a:lvl3pPr lvl="2" rtl="0">
              <a:spcBef>
                <a:spcPts val="0"/>
              </a:spcBef>
              <a:spcAft>
                <a:spcPts val="0"/>
              </a:spcAft>
              <a:buClr>
                <a:schemeClr val="dk1"/>
              </a:buClr>
              <a:buSzPts val="1400"/>
              <a:buFont typeface="Inter"/>
              <a:buNone/>
              <a:defRPr>
                <a:solidFill>
                  <a:schemeClr val="dk1"/>
                </a:solidFill>
                <a:latin typeface="Inter"/>
                <a:ea typeface="Inter"/>
                <a:cs typeface="Inter"/>
                <a:sym typeface="Inter"/>
              </a:defRPr>
            </a:lvl3pPr>
            <a:lvl4pPr lvl="3" rtl="0">
              <a:spcBef>
                <a:spcPts val="0"/>
              </a:spcBef>
              <a:spcAft>
                <a:spcPts val="0"/>
              </a:spcAft>
              <a:buClr>
                <a:schemeClr val="dk1"/>
              </a:buClr>
              <a:buSzPts val="1400"/>
              <a:buFont typeface="Inter"/>
              <a:buNone/>
              <a:defRPr>
                <a:solidFill>
                  <a:schemeClr val="dk1"/>
                </a:solidFill>
                <a:latin typeface="Inter"/>
                <a:ea typeface="Inter"/>
                <a:cs typeface="Inter"/>
                <a:sym typeface="Inter"/>
              </a:defRPr>
            </a:lvl4pPr>
            <a:lvl5pPr lvl="4" rtl="0">
              <a:spcBef>
                <a:spcPts val="0"/>
              </a:spcBef>
              <a:spcAft>
                <a:spcPts val="0"/>
              </a:spcAft>
              <a:buClr>
                <a:schemeClr val="dk1"/>
              </a:buClr>
              <a:buSzPts val="1400"/>
              <a:buFont typeface="Inter"/>
              <a:buNone/>
              <a:defRPr>
                <a:solidFill>
                  <a:schemeClr val="dk1"/>
                </a:solidFill>
                <a:latin typeface="Inter"/>
                <a:ea typeface="Inter"/>
                <a:cs typeface="Inter"/>
                <a:sym typeface="Inter"/>
              </a:defRPr>
            </a:lvl5pPr>
            <a:lvl6pPr lvl="5" rtl="0">
              <a:spcBef>
                <a:spcPts val="0"/>
              </a:spcBef>
              <a:spcAft>
                <a:spcPts val="0"/>
              </a:spcAft>
              <a:buClr>
                <a:schemeClr val="dk1"/>
              </a:buClr>
              <a:buSzPts val="1400"/>
              <a:buFont typeface="Inter"/>
              <a:buNone/>
              <a:defRPr>
                <a:solidFill>
                  <a:schemeClr val="dk1"/>
                </a:solidFill>
                <a:latin typeface="Inter"/>
                <a:ea typeface="Inter"/>
                <a:cs typeface="Inter"/>
                <a:sym typeface="Inter"/>
              </a:defRPr>
            </a:lvl6pPr>
            <a:lvl7pPr lvl="6" rtl="0">
              <a:spcBef>
                <a:spcPts val="0"/>
              </a:spcBef>
              <a:spcAft>
                <a:spcPts val="0"/>
              </a:spcAft>
              <a:buClr>
                <a:schemeClr val="dk1"/>
              </a:buClr>
              <a:buSzPts val="1400"/>
              <a:buFont typeface="Inter"/>
              <a:buNone/>
              <a:defRPr>
                <a:solidFill>
                  <a:schemeClr val="dk1"/>
                </a:solidFill>
                <a:latin typeface="Inter"/>
                <a:ea typeface="Inter"/>
                <a:cs typeface="Inter"/>
                <a:sym typeface="Inter"/>
              </a:defRPr>
            </a:lvl7pPr>
            <a:lvl8pPr lvl="7" rtl="0">
              <a:spcBef>
                <a:spcPts val="0"/>
              </a:spcBef>
              <a:spcAft>
                <a:spcPts val="0"/>
              </a:spcAft>
              <a:buClr>
                <a:schemeClr val="dk1"/>
              </a:buClr>
              <a:buSzPts val="1400"/>
              <a:buFont typeface="Inter"/>
              <a:buNone/>
              <a:defRPr>
                <a:solidFill>
                  <a:schemeClr val="dk1"/>
                </a:solidFill>
                <a:latin typeface="Inter"/>
                <a:ea typeface="Inter"/>
                <a:cs typeface="Inter"/>
                <a:sym typeface="Inter"/>
              </a:defRPr>
            </a:lvl8pPr>
            <a:lvl9pPr lvl="8" rtl="0">
              <a:spcBef>
                <a:spcPts val="0"/>
              </a:spcBef>
              <a:spcAft>
                <a:spcPts val="0"/>
              </a:spcAft>
              <a:buClr>
                <a:schemeClr val="dk1"/>
              </a:buClr>
              <a:buSzPts val="1400"/>
              <a:buFont typeface="Inter"/>
              <a:buNone/>
              <a:defRPr>
                <a:solidFill>
                  <a:schemeClr val="dk1"/>
                </a:solidFill>
                <a:latin typeface="Inter"/>
                <a:ea typeface="Inter"/>
                <a:cs typeface="Inter"/>
                <a:sym typeface="Inter"/>
              </a:defRPr>
            </a:lvl9pPr>
          </a:lstStyle>
          <a:p/>
        </p:txBody>
      </p:sp>
      <p:sp>
        <p:nvSpPr>
          <p:cNvPr id="3540" name="Google Shape;3540;p54"/>
          <p:cNvSpPr/>
          <p:nvPr/>
        </p:nvSpPr>
        <p:spPr>
          <a:xfrm rot="-1505145">
            <a:off x="16073776" y="9556584"/>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pic>
        <p:nvPicPr>
          <p:cNvPr id="3541" name="Google Shape;3541;p54"/>
          <p:cNvPicPr preferRelativeResize="0"/>
          <p:nvPr/>
        </p:nvPicPr>
        <p:blipFill rotWithShape="1">
          <a:blip r:embed="rId2">
            <a:alphaModFix/>
          </a:blip>
          <a:srcRect b="45555" l="13011" r="22543" t="39682"/>
          <a:stretch/>
        </p:blipFill>
        <p:spPr>
          <a:xfrm>
            <a:off x="460800" y="602350"/>
            <a:ext cx="2388126" cy="547026"/>
          </a:xfrm>
          <a:prstGeom prst="rect">
            <a:avLst/>
          </a:prstGeom>
          <a:noFill/>
          <a:ln>
            <a:noFill/>
          </a:ln>
        </p:spPr>
      </p:pic>
      <p:pic>
        <p:nvPicPr>
          <p:cNvPr id="3542" name="Google Shape;3542;p54"/>
          <p:cNvPicPr preferRelativeResize="0"/>
          <p:nvPr/>
        </p:nvPicPr>
        <p:blipFill>
          <a:blip r:embed="rId3">
            <a:alphaModFix/>
          </a:blip>
          <a:stretch>
            <a:fillRect/>
          </a:stretch>
        </p:blipFill>
        <p:spPr>
          <a:xfrm>
            <a:off x="4767600" y="-316800"/>
            <a:ext cx="6111600" cy="6020700"/>
          </a:xfrm>
          <a:prstGeom prst="ellipse">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rgbClr val="052527"/>
        </a:solidFill>
      </p:bgPr>
    </p:bg>
    <p:spTree>
      <p:nvGrpSpPr>
        <p:cNvPr id="3543" name="Shape 3543"/>
        <p:cNvGrpSpPr/>
        <p:nvPr/>
      </p:nvGrpSpPr>
      <p:grpSpPr>
        <a:xfrm>
          <a:off x="0" y="0"/>
          <a:ext cx="0" cy="0"/>
          <a:chOff x="0" y="0"/>
          <a:chExt cx="0" cy="0"/>
        </a:xfrm>
      </p:grpSpPr>
      <p:sp>
        <p:nvSpPr>
          <p:cNvPr id="3544" name="Google Shape;3544;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545" name="Google Shape;3545;p55"/>
          <p:cNvSpPr txBox="1"/>
          <p:nvPr>
            <p:ph idx="1" type="subTitle"/>
          </p:nvPr>
        </p:nvSpPr>
        <p:spPr>
          <a:xfrm>
            <a:off x="452125" y="326825"/>
            <a:ext cx="75225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3546" name="Google Shape;3546;p55"/>
          <p:cNvSpPr txBox="1"/>
          <p:nvPr>
            <p:ph idx="2" type="body"/>
          </p:nvPr>
        </p:nvSpPr>
        <p:spPr>
          <a:xfrm>
            <a:off x="452125" y="1260675"/>
            <a:ext cx="6635100" cy="2791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pic>
        <p:nvPicPr>
          <p:cNvPr id="3547" name="Google Shape;3547;p55"/>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_1">
    <p:bg>
      <p:bgPr>
        <a:solidFill>
          <a:srgbClr val="052527"/>
        </a:solidFill>
      </p:bgPr>
    </p:bg>
    <p:spTree>
      <p:nvGrpSpPr>
        <p:cNvPr id="3548" name="Shape 3548"/>
        <p:cNvGrpSpPr/>
        <p:nvPr/>
      </p:nvGrpSpPr>
      <p:grpSpPr>
        <a:xfrm>
          <a:off x="0" y="0"/>
          <a:ext cx="0" cy="0"/>
          <a:chOff x="0" y="0"/>
          <a:chExt cx="0" cy="0"/>
        </a:xfrm>
      </p:grpSpPr>
      <p:sp>
        <p:nvSpPr>
          <p:cNvPr id="3549" name="Google Shape;3549;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550" name="Google Shape;3550;p56"/>
          <p:cNvSpPr txBox="1"/>
          <p:nvPr>
            <p:ph idx="1" type="subTitle"/>
          </p:nvPr>
        </p:nvSpPr>
        <p:spPr>
          <a:xfrm>
            <a:off x="482975" y="411800"/>
            <a:ext cx="5189400" cy="720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3551" name="Google Shape;3551;p56"/>
          <p:cNvSpPr txBox="1"/>
          <p:nvPr>
            <p:ph idx="2" type="body"/>
          </p:nvPr>
        </p:nvSpPr>
        <p:spPr>
          <a:xfrm>
            <a:off x="452125" y="1724850"/>
            <a:ext cx="6635100" cy="2791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pic>
        <p:nvPicPr>
          <p:cNvPr id="3552" name="Google Shape;3552;p56"/>
          <p:cNvPicPr preferRelativeResize="0"/>
          <p:nvPr/>
        </p:nvPicPr>
        <p:blipFill>
          <a:blip r:embed="rId2">
            <a:alphaModFix/>
          </a:blip>
          <a:stretch>
            <a:fillRect/>
          </a:stretch>
        </p:blipFill>
        <p:spPr>
          <a:xfrm>
            <a:off x="8160833" y="4816475"/>
            <a:ext cx="810042" cy="196750"/>
          </a:xfrm>
          <a:prstGeom prst="rect">
            <a:avLst/>
          </a:prstGeom>
          <a:noFill/>
          <a:ln>
            <a:noFill/>
          </a:ln>
        </p:spPr>
      </p:pic>
      <p:cxnSp>
        <p:nvCxnSpPr>
          <p:cNvPr id="3553" name="Google Shape;3553;p56"/>
          <p:cNvCxnSpPr/>
          <p:nvPr/>
        </p:nvCxnSpPr>
        <p:spPr>
          <a:xfrm>
            <a:off x="586400" y="1686300"/>
            <a:ext cx="642900" cy="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eal)" type="secHead">
  <p:cSld name="SECTION_HEADER">
    <p:bg>
      <p:bgPr>
        <a:gradFill>
          <a:gsLst>
            <a:gs pos="0">
              <a:schemeClr val="dk1"/>
            </a:gs>
            <a:gs pos="100000">
              <a:srgbClr val="58C1D6"/>
            </a:gs>
          </a:gsLst>
          <a:lin ang="5400012" scaled="0"/>
        </a:gradFill>
      </p:bgPr>
    </p:bg>
    <p:spTree>
      <p:nvGrpSpPr>
        <p:cNvPr id="3554" name="Shape 3554"/>
        <p:cNvGrpSpPr/>
        <p:nvPr/>
      </p:nvGrpSpPr>
      <p:grpSpPr>
        <a:xfrm>
          <a:off x="0" y="0"/>
          <a:ext cx="0" cy="0"/>
          <a:chOff x="0" y="0"/>
          <a:chExt cx="0" cy="0"/>
        </a:xfrm>
      </p:grpSpPr>
      <p:pic>
        <p:nvPicPr>
          <p:cNvPr id="3555" name="Google Shape;3555;p57"/>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556" name="Google Shape;3556;p57"/>
          <p:cNvSpPr txBox="1"/>
          <p:nvPr>
            <p:ph type="title"/>
          </p:nvPr>
        </p:nvSpPr>
        <p:spPr>
          <a:xfrm>
            <a:off x="809700" y="1502700"/>
            <a:ext cx="5877000" cy="542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3557" name="Google Shape;3557;p57"/>
          <p:cNvSpPr txBox="1"/>
          <p:nvPr>
            <p:ph idx="1" type="subTitle"/>
          </p:nvPr>
        </p:nvSpPr>
        <p:spPr>
          <a:xfrm>
            <a:off x="809700" y="2044825"/>
            <a:ext cx="5877000" cy="42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200"/>
              <a:buFont typeface="Inter"/>
              <a:buNone/>
              <a:defRPr sz="2200">
                <a:solidFill>
                  <a:schemeClr val="lt1"/>
                </a:solidFill>
                <a:latin typeface="Inter"/>
                <a:ea typeface="Inter"/>
                <a:cs typeface="Inter"/>
                <a:sym typeface="Inter"/>
              </a:defRPr>
            </a:lvl1pPr>
            <a:lvl2pPr lvl="1" rtl="0">
              <a:spcBef>
                <a:spcPts val="0"/>
              </a:spcBef>
              <a:spcAft>
                <a:spcPts val="0"/>
              </a:spcAft>
              <a:buClr>
                <a:schemeClr val="lt1"/>
              </a:buClr>
              <a:buSzPts val="1800"/>
              <a:buFont typeface="Inter"/>
              <a:buNone/>
              <a:defRPr sz="1800">
                <a:solidFill>
                  <a:schemeClr val="lt1"/>
                </a:solidFill>
                <a:latin typeface="Inter"/>
                <a:ea typeface="Inter"/>
                <a:cs typeface="Inter"/>
                <a:sym typeface="Inter"/>
              </a:defRPr>
            </a:lvl2pPr>
            <a:lvl3pPr lvl="2" rtl="0">
              <a:spcBef>
                <a:spcPts val="0"/>
              </a:spcBef>
              <a:spcAft>
                <a:spcPts val="0"/>
              </a:spcAft>
              <a:buClr>
                <a:schemeClr val="lt1"/>
              </a:buClr>
              <a:buSzPts val="1800"/>
              <a:buFont typeface="Inter"/>
              <a:buNone/>
              <a:defRPr sz="1800">
                <a:solidFill>
                  <a:schemeClr val="lt1"/>
                </a:solidFill>
                <a:latin typeface="Inter"/>
                <a:ea typeface="Inter"/>
                <a:cs typeface="Inter"/>
                <a:sym typeface="Inter"/>
              </a:defRPr>
            </a:lvl3pPr>
            <a:lvl4pPr lvl="3" rtl="0">
              <a:spcBef>
                <a:spcPts val="0"/>
              </a:spcBef>
              <a:spcAft>
                <a:spcPts val="0"/>
              </a:spcAft>
              <a:buClr>
                <a:schemeClr val="lt1"/>
              </a:buClr>
              <a:buSzPts val="1800"/>
              <a:buFont typeface="Inter"/>
              <a:buNone/>
              <a:defRPr sz="1800">
                <a:solidFill>
                  <a:schemeClr val="lt1"/>
                </a:solidFill>
                <a:latin typeface="Inter"/>
                <a:ea typeface="Inter"/>
                <a:cs typeface="Inter"/>
                <a:sym typeface="Inter"/>
              </a:defRPr>
            </a:lvl4pPr>
            <a:lvl5pPr lvl="4" rtl="0">
              <a:spcBef>
                <a:spcPts val="0"/>
              </a:spcBef>
              <a:spcAft>
                <a:spcPts val="0"/>
              </a:spcAft>
              <a:buClr>
                <a:schemeClr val="lt1"/>
              </a:buClr>
              <a:buSzPts val="1800"/>
              <a:buFont typeface="Inter"/>
              <a:buNone/>
              <a:defRPr sz="1800">
                <a:solidFill>
                  <a:schemeClr val="lt1"/>
                </a:solidFill>
                <a:latin typeface="Inter"/>
                <a:ea typeface="Inter"/>
                <a:cs typeface="Inter"/>
                <a:sym typeface="Inter"/>
              </a:defRPr>
            </a:lvl5pPr>
            <a:lvl6pPr lvl="5" rtl="0">
              <a:spcBef>
                <a:spcPts val="0"/>
              </a:spcBef>
              <a:spcAft>
                <a:spcPts val="0"/>
              </a:spcAft>
              <a:buClr>
                <a:schemeClr val="lt1"/>
              </a:buClr>
              <a:buSzPts val="1800"/>
              <a:buFont typeface="Inter"/>
              <a:buNone/>
              <a:defRPr sz="1800">
                <a:solidFill>
                  <a:schemeClr val="lt1"/>
                </a:solidFill>
                <a:latin typeface="Inter"/>
                <a:ea typeface="Inter"/>
                <a:cs typeface="Inter"/>
                <a:sym typeface="Inter"/>
              </a:defRPr>
            </a:lvl6pPr>
            <a:lvl7pPr lvl="6" rtl="0">
              <a:spcBef>
                <a:spcPts val="0"/>
              </a:spcBef>
              <a:spcAft>
                <a:spcPts val="0"/>
              </a:spcAft>
              <a:buClr>
                <a:schemeClr val="lt1"/>
              </a:buClr>
              <a:buSzPts val="1800"/>
              <a:buFont typeface="Inter"/>
              <a:buNone/>
              <a:defRPr sz="1800">
                <a:solidFill>
                  <a:schemeClr val="lt1"/>
                </a:solidFill>
                <a:latin typeface="Inter"/>
                <a:ea typeface="Inter"/>
                <a:cs typeface="Inter"/>
                <a:sym typeface="Inter"/>
              </a:defRPr>
            </a:lvl7pPr>
            <a:lvl8pPr lvl="7" rtl="0">
              <a:spcBef>
                <a:spcPts val="0"/>
              </a:spcBef>
              <a:spcAft>
                <a:spcPts val="0"/>
              </a:spcAft>
              <a:buClr>
                <a:schemeClr val="lt1"/>
              </a:buClr>
              <a:buSzPts val="1800"/>
              <a:buFont typeface="Inter"/>
              <a:buNone/>
              <a:defRPr sz="1800">
                <a:solidFill>
                  <a:schemeClr val="lt1"/>
                </a:solidFill>
                <a:latin typeface="Inter"/>
                <a:ea typeface="Inter"/>
                <a:cs typeface="Inter"/>
                <a:sym typeface="Inter"/>
              </a:defRPr>
            </a:lvl8pPr>
            <a:lvl9pPr lvl="8" rtl="0">
              <a:spcBef>
                <a:spcPts val="0"/>
              </a:spcBef>
              <a:spcAft>
                <a:spcPts val="0"/>
              </a:spcAft>
              <a:buClr>
                <a:schemeClr val="lt1"/>
              </a:buClr>
              <a:buSzPts val="1800"/>
              <a:buFont typeface="Inter"/>
              <a:buNone/>
              <a:defRPr sz="1800">
                <a:solidFill>
                  <a:schemeClr val="lt1"/>
                </a:solidFill>
                <a:latin typeface="Inter"/>
                <a:ea typeface="Inter"/>
                <a:cs typeface="Inter"/>
                <a:sym typeface="Inte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0">
    <p:spTree>
      <p:nvGrpSpPr>
        <p:cNvPr id="3558" name="Shape 3558"/>
        <p:cNvGrpSpPr/>
        <p:nvPr/>
      </p:nvGrpSpPr>
      <p:grpSpPr>
        <a:xfrm>
          <a:off x="0" y="0"/>
          <a:ext cx="0" cy="0"/>
          <a:chOff x="0" y="0"/>
          <a:chExt cx="0" cy="0"/>
        </a:xfrm>
      </p:grpSpPr>
      <p:sp>
        <p:nvSpPr>
          <p:cNvPr id="3559" name="Google Shape;3559;p58"/>
          <p:cNvSpPr txBox="1"/>
          <p:nvPr>
            <p:ph idx="1" type="body"/>
          </p:nvPr>
        </p:nvSpPr>
        <p:spPr>
          <a:xfrm>
            <a:off x="438596" y="1137275"/>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3560" name="Google Shape;3560;p58"/>
          <p:cNvSpPr txBox="1"/>
          <p:nvPr>
            <p:ph type="title"/>
          </p:nvPr>
        </p:nvSpPr>
        <p:spPr>
          <a:xfrm>
            <a:off x="554625" y="371600"/>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561" name="Google Shape;3561;p58"/>
          <p:cNvCxnSpPr/>
          <p:nvPr/>
        </p:nvCxnSpPr>
        <p:spPr>
          <a:xfrm>
            <a:off x="707025" y="1015025"/>
            <a:ext cx="642900" cy="0"/>
          </a:xfrm>
          <a:prstGeom prst="straightConnector1">
            <a:avLst/>
          </a:prstGeom>
          <a:noFill/>
          <a:ln cap="flat" cmpd="sng" w="28575">
            <a:solidFill>
              <a:schemeClr val="dk1"/>
            </a:solidFill>
            <a:prstDash val="solid"/>
            <a:round/>
            <a:headEnd len="med" w="med" type="none"/>
            <a:tailEnd len="med" w="med" type="none"/>
          </a:ln>
        </p:spPr>
      </p:cxnSp>
      <p:pic>
        <p:nvPicPr>
          <p:cNvPr id="3562" name="Google Shape;3562;p58"/>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CUSTOM_10_2">
    <p:spTree>
      <p:nvGrpSpPr>
        <p:cNvPr id="3563" name="Shape 3563"/>
        <p:cNvGrpSpPr/>
        <p:nvPr/>
      </p:nvGrpSpPr>
      <p:grpSpPr>
        <a:xfrm>
          <a:off x="0" y="0"/>
          <a:ext cx="0" cy="0"/>
          <a:chOff x="0" y="0"/>
          <a:chExt cx="0" cy="0"/>
        </a:xfrm>
      </p:grpSpPr>
      <p:sp>
        <p:nvSpPr>
          <p:cNvPr id="3564" name="Google Shape;3564;p59"/>
          <p:cNvSpPr txBox="1"/>
          <p:nvPr>
            <p:ph idx="1" type="body"/>
          </p:nvPr>
        </p:nvSpPr>
        <p:spPr>
          <a:xfrm>
            <a:off x="452825" y="1662650"/>
            <a:ext cx="81507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3565" name="Google Shape;3565;p59"/>
          <p:cNvSpPr txBox="1"/>
          <p:nvPr>
            <p:ph type="title"/>
          </p:nvPr>
        </p:nvSpPr>
        <p:spPr>
          <a:xfrm>
            <a:off x="452825" y="363575"/>
            <a:ext cx="37209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566" name="Google Shape;3566;p59"/>
          <p:cNvCxnSpPr/>
          <p:nvPr/>
        </p:nvCxnSpPr>
        <p:spPr>
          <a:xfrm>
            <a:off x="605225" y="1540400"/>
            <a:ext cx="642900" cy="0"/>
          </a:xfrm>
          <a:prstGeom prst="straightConnector1">
            <a:avLst/>
          </a:prstGeom>
          <a:noFill/>
          <a:ln cap="flat" cmpd="sng" w="28575">
            <a:solidFill>
              <a:schemeClr val="dk1"/>
            </a:solidFill>
            <a:prstDash val="solid"/>
            <a:round/>
            <a:headEnd len="med" w="med" type="none"/>
            <a:tailEnd len="med" w="med" type="none"/>
          </a:ln>
        </p:spPr>
      </p:cxnSp>
      <p:pic>
        <p:nvPicPr>
          <p:cNvPr id="3567" name="Google Shape;3567;p59"/>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0_1">
    <p:spTree>
      <p:nvGrpSpPr>
        <p:cNvPr id="3568" name="Shape 3568"/>
        <p:cNvGrpSpPr/>
        <p:nvPr/>
      </p:nvGrpSpPr>
      <p:grpSpPr>
        <a:xfrm>
          <a:off x="0" y="0"/>
          <a:ext cx="0" cy="0"/>
          <a:chOff x="0" y="0"/>
          <a:chExt cx="0" cy="0"/>
        </a:xfrm>
      </p:grpSpPr>
      <p:sp>
        <p:nvSpPr>
          <p:cNvPr id="3569" name="Google Shape;3569;p60"/>
          <p:cNvSpPr/>
          <p:nvPr>
            <p:ph idx="2" type="pic"/>
          </p:nvPr>
        </p:nvSpPr>
        <p:spPr>
          <a:xfrm>
            <a:off x="4577300" y="-533075"/>
            <a:ext cx="6552600" cy="5895600"/>
          </a:xfrm>
          <a:prstGeom prst="ellipse">
            <a:avLst/>
          </a:prstGeom>
          <a:noFill/>
          <a:ln>
            <a:noFill/>
          </a:ln>
          <a:effectLst>
            <a:reflection blurRad="0" dir="5400000" dist="38100" endA="0" endPos="30000" fadeDir="5400012" kx="0" rotWithShape="0" algn="bl" stPos="0" sy="-100000" ky="0"/>
          </a:effectLst>
        </p:spPr>
      </p:sp>
      <p:sp>
        <p:nvSpPr>
          <p:cNvPr id="3570" name="Google Shape;3570;p60"/>
          <p:cNvSpPr txBox="1"/>
          <p:nvPr>
            <p:ph idx="1" type="body"/>
          </p:nvPr>
        </p:nvSpPr>
        <p:spPr>
          <a:xfrm>
            <a:off x="450525" y="2312475"/>
            <a:ext cx="6049800" cy="3050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3571" name="Google Shape;3571;p60"/>
          <p:cNvSpPr txBox="1"/>
          <p:nvPr>
            <p:ph type="title"/>
          </p:nvPr>
        </p:nvSpPr>
        <p:spPr>
          <a:xfrm>
            <a:off x="450525" y="362650"/>
            <a:ext cx="34434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pic>
        <p:nvPicPr>
          <p:cNvPr id="3572" name="Google Shape;3572;p60"/>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3573" name="Google Shape;3573;p60"/>
          <p:cNvSpPr txBox="1"/>
          <p:nvPr>
            <p:ph idx="3" type="subTitle"/>
          </p:nvPr>
        </p:nvSpPr>
        <p:spPr>
          <a:xfrm>
            <a:off x="482651" y="1523100"/>
            <a:ext cx="30141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cxnSp>
        <p:nvCxnSpPr>
          <p:cNvPr id="3574" name="Google Shape;3574;p60"/>
          <p:cNvCxnSpPr/>
          <p:nvPr/>
        </p:nvCxnSpPr>
        <p:spPr>
          <a:xfrm>
            <a:off x="618350" y="1523100"/>
            <a:ext cx="642900" cy="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CUSTOM_10_1_2">
    <p:spTree>
      <p:nvGrpSpPr>
        <p:cNvPr id="3575" name="Shape 3575"/>
        <p:cNvGrpSpPr/>
        <p:nvPr/>
      </p:nvGrpSpPr>
      <p:grpSpPr>
        <a:xfrm>
          <a:off x="0" y="0"/>
          <a:ext cx="0" cy="0"/>
          <a:chOff x="0" y="0"/>
          <a:chExt cx="0" cy="0"/>
        </a:xfrm>
      </p:grpSpPr>
      <p:pic>
        <p:nvPicPr>
          <p:cNvPr id="3576" name="Google Shape;3576;p61"/>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ink)">
  <p:cSld name="CUSTOM">
    <p:bg>
      <p:bgPr>
        <a:gradFill>
          <a:gsLst>
            <a:gs pos="0">
              <a:schemeClr val="accent3"/>
            </a:gs>
            <a:gs pos="100000">
              <a:schemeClr val="accent1"/>
            </a:gs>
          </a:gsLst>
          <a:lin ang="2700006" scaled="0"/>
        </a:gradFill>
      </p:bgPr>
    </p:bg>
    <p:spTree>
      <p:nvGrpSpPr>
        <p:cNvPr id="417" name="Shape 417"/>
        <p:cNvGrpSpPr/>
        <p:nvPr/>
      </p:nvGrpSpPr>
      <p:grpSpPr>
        <a:xfrm>
          <a:off x="0" y="0"/>
          <a:ext cx="0" cy="0"/>
          <a:chOff x="0" y="0"/>
          <a:chExt cx="0" cy="0"/>
        </a:xfrm>
      </p:grpSpPr>
      <p:pic>
        <p:nvPicPr>
          <p:cNvPr id="418" name="Google Shape;418;p7"/>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19" name="Google Shape;419;p7"/>
          <p:cNvSpPr txBox="1"/>
          <p:nvPr>
            <p:ph type="title"/>
          </p:nvPr>
        </p:nvSpPr>
        <p:spPr>
          <a:xfrm>
            <a:off x="2783650" y="2168700"/>
            <a:ext cx="5877000" cy="542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spcBef>
                <a:spcPts val="0"/>
              </a:spcBef>
              <a:spcAft>
                <a:spcPts val="0"/>
              </a:spcAft>
              <a:buSzPts val="2800"/>
              <a:buFont typeface="Inter"/>
              <a:buNone/>
              <a:defRPr>
                <a:latin typeface="Inter"/>
                <a:ea typeface="Inter"/>
                <a:cs typeface="Inter"/>
                <a:sym typeface="Inter"/>
              </a:defRPr>
            </a:lvl2pPr>
            <a:lvl3pPr lvl="2" rtl="0">
              <a:spcBef>
                <a:spcPts val="0"/>
              </a:spcBef>
              <a:spcAft>
                <a:spcPts val="0"/>
              </a:spcAft>
              <a:buSzPts val="2800"/>
              <a:buFont typeface="Inter"/>
              <a:buNone/>
              <a:defRPr>
                <a:latin typeface="Inter"/>
                <a:ea typeface="Inter"/>
                <a:cs typeface="Inter"/>
                <a:sym typeface="Inter"/>
              </a:defRPr>
            </a:lvl3pPr>
            <a:lvl4pPr lvl="3" rtl="0">
              <a:spcBef>
                <a:spcPts val="0"/>
              </a:spcBef>
              <a:spcAft>
                <a:spcPts val="0"/>
              </a:spcAft>
              <a:buSzPts val="2800"/>
              <a:buFont typeface="Inter"/>
              <a:buNone/>
              <a:defRPr>
                <a:latin typeface="Inter"/>
                <a:ea typeface="Inter"/>
                <a:cs typeface="Inter"/>
                <a:sym typeface="Inter"/>
              </a:defRPr>
            </a:lvl4pPr>
            <a:lvl5pPr lvl="4" rtl="0">
              <a:spcBef>
                <a:spcPts val="0"/>
              </a:spcBef>
              <a:spcAft>
                <a:spcPts val="0"/>
              </a:spcAft>
              <a:buSzPts val="2800"/>
              <a:buFont typeface="Inter"/>
              <a:buNone/>
              <a:defRPr>
                <a:latin typeface="Inter"/>
                <a:ea typeface="Inter"/>
                <a:cs typeface="Inter"/>
                <a:sym typeface="Inter"/>
              </a:defRPr>
            </a:lvl5pPr>
            <a:lvl6pPr lvl="5" rtl="0">
              <a:spcBef>
                <a:spcPts val="0"/>
              </a:spcBef>
              <a:spcAft>
                <a:spcPts val="0"/>
              </a:spcAft>
              <a:buSzPts val="2800"/>
              <a:buFont typeface="Inter"/>
              <a:buNone/>
              <a:defRPr>
                <a:latin typeface="Inter"/>
                <a:ea typeface="Inter"/>
                <a:cs typeface="Inter"/>
                <a:sym typeface="Inter"/>
              </a:defRPr>
            </a:lvl6pPr>
            <a:lvl7pPr lvl="6" rtl="0">
              <a:spcBef>
                <a:spcPts val="0"/>
              </a:spcBef>
              <a:spcAft>
                <a:spcPts val="0"/>
              </a:spcAft>
              <a:buSzPts val="2800"/>
              <a:buFont typeface="Inter"/>
              <a:buNone/>
              <a:defRPr>
                <a:latin typeface="Inter"/>
                <a:ea typeface="Inter"/>
                <a:cs typeface="Inter"/>
                <a:sym typeface="Inter"/>
              </a:defRPr>
            </a:lvl7pPr>
            <a:lvl8pPr lvl="7" rtl="0">
              <a:spcBef>
                <a:spcPts val="0"/>
              </a:spcBef>
              <a:spcAft>
                <a:spcPts val="0"/>
              </a:spcAft>
              <a:buSzPts val="2800"/>
              <a:buFont typeface="Inter"/>
              <a:buNone/>
              <a:defRPr>
                <a:latin typeface="Inter"/>
                <a:ea typeface="Inter"/>
                <a:cs typeface="Inter"/>
                <a:sym typeface="Inter"/>
              </a:defRPr>
            </a:lvl8pPr>
            <a:lvl9pPr lvl="8" rtl="0">
              <a:spcBef>
                <a:spcPts val="0"/>
              </a:spcBef>
              <a:spcAft>
                <a:spcPts val="0"/>
              </a:spcAft>
              <a:buSzPts val="2800"/>
              <a:buFont typeface="Inter"/>
              <a:buNone/>
              <a:defRPr>
                <a:latin typeface="Inter"/>
                <a:ea typeface="Inter"/>
                <a:cs typeface="Inter"/>
                <a:sym typeface="Inter"/>
              </a:defRPr>
            </a:lvl9pPr>
          </a:lstStyle>
          <a:p/>
        </p:txBody>
      </p:sp>
      <p:sp>
        <p:nvSpPr>
          <p:cNvPr id="420" name="Google Shape;420;p7"/>
          <p:cNvSpPr txBox="1"/>
          <p:nvPr>
            <p:ph idx="1" type="subTitle"/>
          </p:nvPr>
        </p:nvSpPr>
        <p:spPr>
          <a:xfrm>
            <a:off x="2783650" y="2710825"/>
            <a:ext cx="5356500" cy="42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Font typeface="Inter"/>
              <a:buNone/>
              <a:defRPr>
                <a:solidFill>
                  <a:schemeClr val="lt1"/>
                </a:solidFill>
                <a:latin typeface="Inter"/>
                <a:ea typeface="Inter"/>
                <a:cs typeface="Inter"/>
                <a:sym typeface="Inter"/>
              </a:defRPr>
            </a:lvl1pPr>
            <a:lvl2pPr lvl="1" rtl="0">
              <a:spcBef>
                <a:spcPts val="0"/>
              </a:spcBef>
              <a:spcAft>
                <a:spcPts val="0"/>
              </a:spcAft>
              <a:buClr>
                <a:schemeClr val="lt1"/>
              </a:buClr>
              <a:buSzPts val="1400"/>
              <a:buFont typeface="Inter"/>
              <a:buNone/>
              <a:defRPr>
                <a:solidFill>
                  <a:schemeClr val="lt1"/>
                </a:solidFill>
                <a:latin typeface="Inter"/>
                <a:ea typeface="Inter"/>
                <a:cs typeface="Inter"/>
                <a:sym typeface="Inter"/>
              </a:defRPr>
            </a:lvl2pPr>
            <a:lvl3pPr lvl="2" rtl="0">
              <a:spcBef>
                <a:spcPts val="0"/>
              </a:spcBef>
              <a:spcAft>
                <a:spcPts val="0"/>
              </a:spcAft>
              <a:buClr>
                <a:schemeClr val="lt1"/>
              </a:buClr>
              <a:buSzPts val="1400"/>
              <a:buFont typeface="Inter"/>
              <a:buNone/>
              <a:defRPr>
                <a:solidFill>
                  <a:schemeClr val="lt1"/>
                </a:solidFill>
                <a:latin typeface="Inter"/>
                <a:ea typeface="Inter"/>
                <a:cs typeface="Inter"/>
                <a:sym typeface="Inter"/>
              </a:defRPr>
            </a:lvl3pPr>
            <a:lvl4pPr lvl="3" rtl="0">
              <a:spcBef>
                <a:spcPts val="0"/>
              </a:spcBef>
              <a:spcAft>
                <a:spcPts val="0"/>
              </a:spcAft>
              <a:buClr>
                <a:schemeClr val="lt1"/>
              </a:buClr>
              <a:buSzPts val="1400"/>
              <a:buFont typeface="Inter"/>
              <a:buNone/>
              <a:defRPr>
                <a:solidFill>
                  <a:schemeClr val="lt1"/>
                </a:solidFill>
                <a:latin typeface="Inter"/>
                <a:ea typeface="Inter"/>
                <a:cs typeface="Inter"/>
                <a:sym typeface="Inter"/>
              </a:defRPr>
            </a:lvl4pPr>
            <a:lvl5pPr lvl="4" rtl="0">
              <a:spcBef>
                <a:spcPts val="0"/>
              </a:spcBef>
              <a:spcAft>
                <a:spcPts val="0"/>
              </a:spcAft>
              <a:buClr>
                <a:schemeClr val="lt1"/>
              </a:buClr>
              <a:buSzPts val="1400"/>
              <a:buFont typeface="Inter"/>
              <a:buNone/>
              <a:defRPr>
                <a:solidFill>
                  <a:schemeClr val="lt1"/>
                </a:solidFill>
                <a:latin typeface="Inter"/>
                <a:ea typeface="Inter"/>
                <a:cs typeface="Inter"/>
                <a:sym typeface="Inter"/>
              </a:defRPr>
            </a:lvl5pPr>
            <a:lvl6pPr lvl="5" rtl="0">
              <a:spcBef>
                <a:spcPts val="0"/>
              </a:spcBef>
              <a:spcAft>
                <a:spcPts val="0"/>
              </a:spcAft>
              <a:buClr>
                <a:schemeClr val="lt1"/>
              </a:buClr>
              <a:buSzPts val="1400"/>
              <a:buFont typeface="Inter"/>
              <a:buNone/>
              <a:defRPr>
                <a:solidFill>
                  <a:schemeClr val="lt1"/>
                </a:solidFill>
                <a:latin typeface="Inter"/>
                <a:ea typeface="Inter"/>
                <a:cs typeface="Inter"/>
                <a:sym typeface="Inter"/>
              </a:defRPr>
            </a:lvl6pPr>
            <a:lvl7pPr lvl="6" rtl="0">
              <a:spcBef>
                <a:spcPts val="0"/>
              </a:spcBef>
              <a:spcAft>
                <a:spcPts val="0"/>
              </a:spcAft>
              <a:buClr>
                <a:schemeClr val="lt1"/>
              </a:buClr>
              <a:buSzPts val="1400"/>
              <a:buFont typeface="Inter"/>
              <a:buNone/>
              <a:defRPr>
                <a:solidFill>
                  <a:schemeClr val="lt1"/>
                </a:solidFill>
                <a:latin typeface="Inter"/>
                <a:ea typeface="Inter"/>
                <a:cs typeface="Inter"/>
                <a:sym typeface="Inter"/>
              </a:defRPr>
            </a:lvl7pPr>
            <a:lvl8pPr lvl="7" rtl="0">
              <a:spcBef>
                <a:spcPts val="0"/>
              </a:spcBef>
              <a:spcAft>
                <a:spcPts val="0"/>
              </a:spcAft>
              <a:buClr>
                <a:schemeClr val="lt1"/>
              </a:buClr>
              <a:buSzPts val="1400"/>
              <a:buFont typeface="Inter"/>
              <a:buNone/>
              <a:defRPr>
                <a:solidFill>
                  <a:schemeClr val="lt1"/>
                </a:solidFill>
                <a:latin typeface="Inter"/>
                <a:ea typeface="Inter"/>
                <a:cs typeface="Inter"/>
                <a:sym typeface="Inter"/>
              </a:defRPr>
            </a:lvl8pPr>
            <a:lvl9pPr lvl="8" rtl="0">
              <a:spcBef>
                <a:spcPts val="0"/>
              </a:spcBef>
              <a:spcAft>
                <a:spcPts val="0"/>
              </a:spcAft>
              <a:buClr>
                <a:schemeClr val="lt1"/>
              </a:buClr>
              <a:buSzPts val="1400"/>
              <a:buFont typeface="Inter"/>
              <a:buNone/>
              <a:defRPr>
                <a:solidFill>
                  <a:schemeClr val="lt1"/>
                </a:solidFill>
                <a:latin typeface="Inter"/>
                <a:ea typeface="Inter"/>
                <a:cs typeface="Inter"/>
                <a:sym typeface="Inter"/>
              </a:defRPr>
            </a:lvl9pPr>
          </a:lstStyle>
          <a:p/>
        </p:txBody>
      </p:sp>
      <p:pic>
        <p:nvPicPr>
          <p:cNvPr id="421" name="Google Shape;421;p7"/>
          <p:cNvPicPr preferRelativeResize="0"/>
          <p:nvPr/>
        </p:nvPicPr>
        <p:blipFill>
          <a:blip r:embed="rId3">
            <a:alphaModFix/>
          </a:blip>
          <a:stretch>
            <a:fillRect/>
          </a:stretch>
        </p:blipFill>
        <p:spPr>
          <a:xfrm>
            <a:off x="5783825" y="-3570162"/>
            <a:ext cx="5672075" cy="5672075"/>
          </a:xfrm>
          <a:prstGeom prst="rect">
            <a:avLst/>
          </a:prstGeom>
          <a:noFill/>
          <a:ln>
            <a:noFill/>
          </a:ln>
        </p:spPr>
      </p:pic>
      <p:grpSp>
        <p:nvGrpSpPr>
          <p:cNvPr id="422" name="Google Shape;422;p7"/>
          <p:cNvGrpSpPr/>
          <p:nvPr/>
        </p:nvGrpSpPr>
        <p:grpSpPr>
          <a:xfrm>
            <a:off x="54229" y="61983"/>
            <a:ext cx="596526" cy="4995284"/>
            <a:chOff x="182880" y="182880"/>
            <a:chExt cx="1097160" cy="9921120"/>
          </a:xfrm>
        </p:grpSpPr>
        <p:sp>
          <p:nvSpPr>
            <p:cNvPr id="423" name="Google Shape;423;p7"/>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 name="Google Shape;424;p7"/>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 name="Google Shape;425;p7"/>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 name="Google Shape;426;p7"/>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7" name="Google Shape;427;p7"/>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28" name="Google Shape;428;p7"/>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29" name="Google Shape;429;p7"/>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30" name="Google Shape;430;p7"/>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31" name="Google Shape;431;p7"/>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32" name="Google Shape;432;p7"/>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33" name="Google Shape;433;p7"/>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34" name="Google Shape;434;p7"/>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35" name="Google Shape;435;p7"/>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36" name="Google Shape;436;p7"/>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37" name="Google Shape;437;p7"/>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38" name="Google Shape;438;p7"/>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39" name="Google Shape;439;p7"/>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0" name="Google Shape;440;p7"/>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1" name="Google Shape;441;p7"/>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2" name="Google Shape;442;p7"/>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3" name="Google Shape;443;p7"/>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4" name="Google Shape;444;p7"/>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5" name="Google Shape;445;p7"/>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6" name="Google Shape;446;p7"/>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7" name="Google Shape;447;p7"/>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8" name="Google Shape;448;p7"/>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49" name="Google Shape;449;p7"/>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0" name="Google Shape;450;p7"/>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1" name="Google Shape;451;p7"/>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2" name="Google Shape;452;p7"/>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3" name="Google Shape;453;p7"/>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4" name="Google Shape;454;p7"/>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5" name="Google Shape;455;p7"/>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6" name="Google Shape;456;p7"/>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7" name="Google Shape;457;p7"/>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8" name="Google Shape;458;p7"/>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59" name="Google Shape;459;p7"/>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0" name="Google Shape;460;p7"/>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1" name="Google Shape;461;p7"/>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2" name="Google Shape;462;p7"/>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3" name="Google Shape;463;p7"/>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4" name="Google Shape;464;p7"/>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5" name="Google Shape;465;p7"/>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6" name="Google Shape;466;p7"/>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7" name="Google Shape;467;p7"/>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8" name="Google Shape;468;p7"/>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69" name="Google Shape;469;p7"/>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0" name="Google Shape;470;p7"/>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1" name="Google Shape;471;p7"/>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2" name="Google Shape;472;p7"/>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3" name="Google Shape;473;p7"/>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4" name="Google Shape;474;p7"/>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5" name="Google Shape;475;p7"/>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6" name="Google Shape;476;p7"/>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7" name="Google Shape;477;p7"/>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8" name="Google Shape;478;p7"/>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79" name="Google Shape;479;p7"/>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0" name="Google Shape;480;p7"/>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1" name="Google Shape;481;p7"/>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2" name="Google Shape;482;p7"/>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3" name="Google Shape;483;p7"/>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4" name="Google Shape;484;p7"/>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5" name="Google Shape;485;p7"/>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6" name="Google Shape;486;p7"/>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7" name="Google Shape;487;p7"/>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8" name="Google Shape;488;p7"/>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89" name="Google Shape;489;p7"/>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90" name="Google Shape;490;p7"/>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91" name="Google Shape;491;p7"/>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92" name="Google Shape;492;p7"/>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93" name="Google Shape;493;p7"/>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94" name="Google Shape;494;p7"/>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CUSTOM_10_1_1">
    <p:spTree>
      <p:nvGrpSpPr>
        <p:cNvPr id="3577" name="Shape 3577"/>
        <p:cNvGrpSpPr/>
        <p:nvPr/>
      </p:nvGrpSpPr>
      <p:grpSpPr>
        <a:xfrm>
          <a:off x="0" y="0"/>
          <a:ext cx="0" cy="0"/>
          <a:chOff x="0" y="0"/>
          <a:chExt cx="0" cy="0"/>
        </a:xfrm>
      </p:grpSpPr>
      <p:sp>
        <p:nvSpPr>
          <p:cNvPr id="3578" name="Google Shape;3578;p62"/>
          <p:cNvSpPr txBox="1"/>
          <p:nvPr>
            <p:ph idx="1" type="body"/>
          </p:nvPr>
        </p:nvSpPr>
        <p:spPr>
          <a:xfrm>
            <a:off x="438596" y="1547275"/>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3579" name="Google Shape;3579;p62"/>
          <p:cNvSpPr txBox="1"/>
          <p:nvPr>
            <p:ph type="title"/>
          </p:nvPr>
        </p:nvSpPr>
        <p:spPr>
          <a:xfrm>
            <a:off x="438600" y="3956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580" name="Google Shape;3580;p62"/>
          <p:cNvCxnSpPr/>
          <p:nvPr/>
        </p:nvCxnSpPr>
        <p:spPr>
          <a:xfrm>
            <a:off x="591000" y="1039100"/>
            <a:ext cx="642900" cy="0"/>
          </a:xfrm>
          <a:prstGeom prst="straightConnector1">
            <a:avLst/>
          </a:prstGeom>
          <a:noFill/>
          <a:ln cap="flat" cmpd="sng" w="28575">
            <a:solidFill>
              <a:schemeClr val="dk1"/>
            </a:solidFill>
            <a:prstDash val="solid"/>
            <a:round/>
            <a:headEnd len="med" w="med" type="none"/>
            <a:tailEnd len="med" w="med" type="none"/>
          </a:ln>
        </p:spPr>
      </p:cxnSp>
      <p:pic>
        <p:nvPicPr>
          <p:cNvPr id="3581" name="Google Shape;3581;p62"/>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3582" name="Google Shape;3582;p62"/>
          <p:cNvSpPr txBox="1"/>
          <p:nvPr>
            <p:ph idx="2" type="subTitle"/>
          </p:nvPr>
        </p:nvSpPr>
        <p:spPr>
          <a:xfrm>
            <a:off x="482495" y="1124300"/>
            <a:ext cx="4118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CUSTOM_10_1_1_1">
    <p:spTree>
      <p:nvGrpSpPr>
        <p:cNvPr id="3583" name="Shape 3583"/>
        <p:cNvGrpSpPr/>
        <p:nvPr/>
      </p:nvGrpSpPr>
      <p:grpSpPr>
        <a:xfrm>
          <a:off x="0" y="0"/>
          <a:ext cx="0" cy="0"/>
          <a:chOff x="0" y="0"/>
          <a:chExt cx="0" cy="0"/>
        </a:xfrm>
      </p:grpSpPr>
      <p:sp>
        <p:nvSpPr>
          <p:cNvPr id="3584" name="Google Shape;3584;p63"/>
          <p:cNvSpPr/>
          <p:nvPr>
            <p:ph idx="2" type="pic"/>
          </p:nvPr>
        </p:nvSpPr>
        <p:spPr>
          <a:xfrm>
            <a:off x="4559841" y="25"/>
            <a:ext cx="4616700" cy="5143500"/>
          </a:xfrm>
          <a:prstGeom prst="rect">
            <a:avLst/>
          </a:prstGeom>
          <a:noFill/>
          <a:ln>
            <a:noFill/>
          </a:ln>
        </p:spPr>
      </p:sp>
      <p:sp>
        <p:nvSpPr>
          <p:cNvPr id="3585" name="Google Shape;3585;p63"/>
          <p:cNvSpPr txBox="1"/>
          <p:nvPr>
            <p:ph idx="1" type="body"/>
          </p:nvPr>
        </p:nvSpPr>
        <p:spPr>
          <a:xfrm>
            <a:off x="797850" y="2245400"/>
            <a:ext cx="3497400" cy="3143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Inter"/>
              <a:buChar char="●"/>
              <a:defRPr>
                <a:solidFill>
                  <a:schemeClr val="dk1"/>
                </a:solidFill>
                <a:latin typeface="Inter"/>
                <a:ea typeface="Inter"/>
                <a:cs typeface="Inter"/>
                <a:sym typeface="Inter"/>
              </a:defRPr>
            </a:lvl1pPr>
            <a:lvl2pPr indent="-317500" lvl="1" marL="914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sp>
        <p:nvSpPr>
          <p:cNvPr id="3586" name="Google Shape;3586;p63"/>
          <p:cNvSpPr txBox="1"/>
          <p:nvPr>
            <p:ph type="title"/>
          </p:nvPr>
        </p:nvSpPr>
        <p:spPr>
          <a:xfrm>
            <a:off x="797850" y="363575"/>
            <a:ext cx="35592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587" name="Google Shape;3587;p63"/>
          <p:cNvCxnSpPr/>
          <p:nvPr/>
        </p:nvCxnSpPr>
        <p:spPr>
          <a:xfrm>
            <a:off x="950250" y="1464200"/>
            <a:ext cx="642900" cy="0"/>
          </a:xfrm>
          <a:prstGeom prst="straightConnector1">
            <a:avLst/>
          </a:prstGeom>
          <a:noFill/>
          <a:ln cap="flat" cmpd="sng" w="28575">
            <a:solidFill>
              <a:schemeClr val="dk1"/>
            </a:solidFill>
            <a:prstDash val="solid"/>
            <a:round/>
            <a:headEnd len="med" w="med" type="none"/>
            <a:tailEnd len="med" w="med" type="none"/>
          </a:ln>
        </p:spPr>
      </p:cxnSp>
      <p:pic>
        <p:nvPicPr>
          <p:cNvPr id="3588" name="Google Shape;3588;p63"/>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3589" name="Google Shape;3589;p63"/>
          <p:cNvSpPr txBox="1"/>
          <p:nvPr>
            <p:ph idx="3" type="subTitle"/>
          </p:nvPr>
        </p:nvSpPr>
        <p:spPr>
          <a:xfrm>
            <a:off x="841749" y="1549400"/>
            <a:ext cx="3559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1">
  <p:cSld name="CUSTOM_6_1">
    <p:spTree>
      <p:nvGrpSpPr>
        <p:cNvPr id="3590" name="Shape 3590"/>
        <p:cNvGrpSpPr/>
        <p:nvPr/>
      </p:nvGrpSpPr>
      <p:grpSpPr>
        <a:xfrm>
          <a:off x="0" y="0"/>
          <a:ext cx="0" cy="0"/>
          <a:chOff x="0" y="0"/>
          <a:chExt cx="0" cy="0"/>
        </a:xfrm>
      </p:grpSpPr>
      <p:sp>
        <p:nvSpPr>
          <p:cNvPr id="3591" name="Google Shape;3591;p64"/>
          <p:cNvSpPr/>
          <p:nvPr/>
        </p:nvSpPr>
        <p:spPr>
          <a:xfrm>
            <a:off x="-100700" y="-12700"/>
            <a:ext cx="5580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cxnSp>
        <p:nvCxnSpPr>
          <p:cNvPr id="3592" name="Google Shape;3592;p64"/>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3593" name="Google Shape;3593;p64"/>
          <p:cNvSpPr txBox="1"/>
          <p:nvPr>
            <p:ph idx="1" type="body"/>
          </p:nvPr>
        </p:nvSpPr>
        <p:spPr>
          <a:xfrm>
            <a:off x="916100" y="1939950"/>
            <a:ext cx="61611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indent="-279400" lvl="1" marL="914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2pPr>
            <a:lvl3pPr indent="-279400" lvl="2" marL="1371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3pPr>
            <a:lvl4pPr indent="-279400" lvl="3" marL="1828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4pPr>
            <a:lvl5pPr indent="-279400" lvl="4" marL="22860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5pPr>
            <a:lvl6pPr indent="-279400" lvl="5" marL="27432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6pPr>
            <a:lvl7pPr indent="-279400" lvl="6" marL="3200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7pPr>
            <a:lvl8pPr indent="-279400" lvl="7" marL="3657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8pPr>
            <a:lvl9pPr indent="-279400" lvl="8" marL="4114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9pPr>
          </a:lstStyle>
          <a:p/>
        </p:txBody>
      </p:sp>
      <p:sp>
        <p:nvSpPr>
          <p:cNvPr id="3594" name="Google Shape;3594;p64"/>
          <p:cNvSpPr txBox="1"/>
          <p:nvPr>
            <p:ph idx="2" type="subTitle"/>
          </p:nvPr>
        </p:nvSpPr>
        <p:spPr>
          <a:xfrm>
            <a:off x="8740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12A55"/>
              </a:buClr>
              <a:buSzPts val="1800"/>
              <a:buFont typeface="Inter"/>
              <a:buNone/>
              <a:defRPr b="1">
                <a:solidFill>
                  <a:srgbClr val="E12A55"/>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3595" name="Google Shape;3595;p64"/>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596" name="Google Shape;3596;p64"/>
          <p:cNvCxnSpPr/>
          <p:nvPr/>
        </p:nvCxnSpPr>
        <p:spPr>
          <a:xfrm>
            <a:off x="950250" y="1007000"/>
            <a:ext cx="642900" cy="0"/>
          </a:xfrm>
          <a:prstGeom prst="straightConnector1">
            <a:avLst/>
          </a:prstGeom>
          <a:noFill/>
          <a:ln cap="flat" cmpd="sng" w="28575">
            <a:solidFill>
              <a:schemeClr val="dk1"/>
            </a:solidFill>
            <a:prstDash val="solid"/>
            <a:round/>
            <a:headEnd len="med" w="med" type="none"/>
            <a:tailEnd len="med" w="med" type="none"/>
          </a:ln>
        </p:spPr>
      </p:cxnSp>
      <p:pic>
        <p:nvPicPr>
          <p:cNvPr id="3597" name="Google Shape;3597;p64"/>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1 1">
  <p:cSld name="CUSTOM_6_1_1">
    <p:spTree>
      <p:nvGrpSpPr>
        <p:cNvPr id="3598" name="Shape 3598"/>
        <p:cNvGrpSpPr/>
        <p:nvPr/>
      </p:nvGrpSpPr>
      <p:grpSpPr>
        <a:xfrm>
          <a:off x="0" y="0"/>
          <a:ext cx="0" cy="0"/>
          <a:chOff x="0" y="0"/>
          <a:chExt cx="0" cy="0"/>
        </a:xfrm>
      </p:grpSpPr>
      <p:sp>
        <p:nvSpPr>
          <p:cNvPr id="3599" name="Google Shape;3599;p65"/>
          <p:cNvSpPr/>
          <p:nvPr/>
        </p:nvSpPr>
        <p:spPr>
          <a:xfrm>
            <a:off x="0" y="-12700"/>
            <a:ext cx="3405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cxnSp>
        <p:nvCxnSpPr>
          <p:cNvPr id="3600" name="Google Shape;3600;p65"/>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3601" name="Google Shape;3601;p65"/>
          <p:cNvSpPr txBox="1"/>
          <p:nvPr>
            <p:ph idx="1" type="body"/>
          </p:nvPr>
        </p:nvSpPr>
        <p:spPr>
          <a:xfrm>
            <a:off x="569250" y="1939950"/>
            <a:ext cx="61611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indent="-279400" lvl="1" marL="914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2pPr>
            <a:lvl3pPr indent="-279400" lvl="2" marL="1371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3pPr>
            <a:lvl4pPr indent="-279400" lvl="3" marL="1828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4pPr>
            <a:lvl5pPr indent="-279400" lvl="4" marL="22860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5pPr>
            <a:lvl6pPr indent="-279400" lvl="5" marL="27432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6pPr>
            <a:lvl7pPr indent="-279400" lvl="6" marL="32004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7pPr>
            <a:lvl8pPr indent="-279400" lvl="7" marL="36576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8pPr>
            <a:lvl9pPr indent="-279400" lvl="8" marL="4114800" rtl="0">
              <a:spcBef>
                <a:spcPts val="0"/>
              </a:spcBef>
              <a:spcAft>
                <a:spcPts val="0"/>
              </a:spcAft>
              <a:buClr>
                <a:schemeClr val="dk1"/>
              </a:buClr>
              <a:buSzPts val="800"/>
              <a:buFont typeface="Inter"/>
              <a:buChar char="■"/>
              <a:defRPr sz="800">
                <a:solidFill>
                  <a:schemeClr val="dk1"/>
                </a:solidFill>
                <a:latin typeface="Inter"/>
                <a:ea typeface="Inter"/>
                <a:cs typeface="Inter"/>
                <a:sym typeface="Inter"/>
              </a:defRPr>
            </a:lvl9pPr>
          </a:lstStyle>
          <a:p/>
        </p:txBody>
      </p:sp>
      <p:sp>
        <p:nvSpPr>
          <p:cNvPr id="3602" name="Google Shape;3602;p65"/>
          <p:cNvSpPr txBox="1"/>
          <p:nvPr>
            <p:ph idx="2" type="subTitle"/>
          </p:nvPr>
        </p:nvSpPr>
        <p:spPr>
          <a:xfrm>
            <a:off x="569250" y="1171525"/>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12A55"/>
              </a:buClr>
              <a:buSzPts val="1800"/>
              <a:buFont typeface="Inter"/>
              <a:buNone/>
              <a:defRPr b="1">
                <a:solidFill>
                  <a:srgbClr val="E12A55"/>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3603" name="Google Shape;3603;p65"/>
          <p:cNvSpPr txBox="1"/>
          <p:nvPr>
            <p:ph type="title"/>
          </p:nvPr>
        </p:nvSpPr>
        <p:spPr>
          <a:xfrm>
            <a:off x="5692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pic>
        <p:nvPicPr>
          <p:cNvPr id="3604" name="Google Shape;3604;p65"/>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1 1 1">
  <p:cSld name="CUSTOM_6_1_1_1">
    <p:spTree>
      <p:nvGrpSpPr>
        <p:cNvPr id="3605" name="Shape 3605"/>
        <p:cNvGrpSpPr/>
        <p:nvPr/>
      </p:nvGrpSpPr>
      <p:grpSpPr>
        <a:xfrm>
          <a:off x="0" y="0"/>
          <a:ext cx="0" cy="0"/>
          <a:chOff x="0" y="0"/>
          <a:chExt cx="0" cy="0"/>
        </a:xfrm>
      </p:grpSpPr>
      <p:sp>
        <p:nvSpPr>
          <p:cNvPr id="3606" name="Google Shape;3606;p66"/>
          <p:cNvSpPr/>
          <p:nvPr/>
        </p:nvSpPr>
        <p:spPr>
          <a:xfrm>
            <a:off x="0" y="-12700"/>
            <a:ext cx="3405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cxnSp>
        <p:nvCxnSpPr>
          <p:cNvPr id="3607" name="Google Shape;3607;p66"/>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3608" name="Google Shape;3608;p66"/>
          <p:cNvSpPr txBox="1"/>
          <p:nvPr>
            <p:ph type="title"/>
          </p:nvPr>
        </p:nvSpPr>
        <p:spPr>
          <a:xfrm>
            <a:off x="569250" y="363575"/>
            <a:ext cx="42045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Inter"/>
              <a:buNone/>
              <a:defRPr b="1">
                <a:latin typeface="Inter"/>
                <a:ea typeface="Inter"/>
                <a:cs typeface="Inter"/>
                <a:sym typeface="Inter"/>
              </a:defRPr>
            </a:lvl1pPr>
            <a:lvl2pPr lvl="1" rtl="0">
              <a:spcBef>
                <a:spcPts val="0"/>
              </a:spcBef>
              <a:spcAft>
                <a:spcPts val="0"/>
              </a:spcAft>
              <a:buSzPts val="2800"/>
              <a:buFont typeface="Inter"/>
              <a:buNone/>
              <a:defRPr>
                <a:latin typeface="Inter"/>
                <a:ea typeface="Inter"/>
                <a:cs typeface="Inter"/>
                <a:sym typeface="Inter"/>
              </a:defRPr>
            </a:lvl2pPr>
            <a:lvl3pPr lvl="2" rtl="0">
              <a:spcBef>
                <a:spcPts val="0"/>
              </a:spcBef>
              <a:spcAft>
                <a:spcPts val="0"/>
              </a:spcAft>
              <a:buSzPts val="2800"/>
              <a:buFont typeface="Inter"/>
              <a:buNone/>
              <a:defRPr>
                <a:latin typeface="Inter"/>
                <a:ea typeface="Inter"/>
                <a:cs typeface="Inter"/>
                <a:sym typeface="Inter"/>
              </a:defRPr>
            </a:lvl3pPr>
            <a:lvl4pPr lvl="3" rtl="0">
              <a:spcBef>
                <a:spcPts val="0"/>
              </a:spcBef>
              <a:spcAft>
                <a:spcPts val="0"/>
              </a:spcAft>
              <a:buSzPts val="2800"/>
              <a:buFont typeface="Inter"/>
              <a:buNone/>
              <a:defRPr>
                <a:latin typeface="Inter"/>
                <a:ea typeface="Inter"/>
                <a:cs typeface="Inter"/>
                <a:sym typeface="Inter"/>
              </a:defRPr>
            </a:lvl4pPr>
            <a:lvl5pPr lvl="4" rtl="0">
              <a:spcBef>
                <a:spcPts val="0"/>
              </a:spcBef>
              <a:spcAft>
                <a:spcPts val="0"/>
              </a:spcAft>
              <a:buSzPts val="2800"/>
              <a:buFont typeface="Inter"/>
              <a:buNone/>
              <a:defRPr>
                <a:latin typeface="Inter"/>
                <a:ea typeface="Inter"/>
                <a:cs typeface="Inter"/>
                <a:sym typeface="Inter"/>
              </a:defRPr>
            </a:lvl5pPr>
            <a:lvl6pPr lvl="5" rtl="0">
              <a:spcBef>
                <a:spcPts val="0"/>
              </a:spcBef>
              <a:spcAft>
                <a:spcPts val="0"/>
              </a:spcAft>
              <a:buSzPts val="2800"/>
              <a:buFont typeface="Inter"/>
              <a:buNone/>
              <a:defRPr>
                <a:latin typeface="Inter"/>
                <a:ea typeface="Inter"/>
                <a:cs typeface="Inter"/>
                <a:sym typeface="Inter"/>
              </a:defRPr>
            </a:lvl6pPr>
            <a:lvl7pPr lvl="6" rtl="0">
              <a:spcBef>
                <a:spcPts val="0"/>
              </a:spcBef>
              <a:spcAft>
                <a:spcPts val="0"/>
              </a:spcAft>
              <a:buSzPts val="2800"/>
              <a:buFont typeface="Inter"/>
              <a:buNone/>
              <a:defRPr>
                <a:latin typeface="Inter"/>
                <a:ea typeface="Inter"/>
                <a:cs typeface="Inter"/>
                <a:sym typeface="Inter"/>
              </a:defRPr>
            </a:lvl7pPr>
            <a:lvl8pPr lvl="7" rtl="0">
              <a:spcBef>
                <a:spcPts val="0"/>
              </a:spcBef>
              <a:spcAft>
                <a:spcPts val="0"/>
              </a:spcAft>
              <a:buSzPts val="2800"/>
              <a:buFont typeface="Inter"/>
              <a:buNone/>
              <a:defRPr>
                <a:latin typeface="Inter"/>
                <a:ea typeface="Inter"/>
                <a:cs typeface="Inter"/>
                <a:sym typeface="Inter"/>
              </a:defRPr>
            </a:lvl8pPr>
            <a:lvl9pPr lvl="8" rtl="0">
              <a:spcBef>
                <a:spcPts val="0"/>
              </a:spcBef>
              <a:spcAft>
                <a:spcPts val="0"/>
              </a:spcAft>
              <a:buSzPts val="2800"/>
              <a:buFont typeface="Inter"/>
              <a:buNone/>
              <a:defRPr>
                <a:latin typeface="Inter"/>
                <a:ea typeface="Inter"/>
                <a:cs typeface="Inter"/>
                <a:sym typeface="Inter"/>
              </a:defRPr>
            </a:lvl9pPr>
          </a:lstStyle>
          <a:p/>
        </p:txBody>
      </p:sp>
      <p:pic>
        <p:nvPicPr>
          <p:cNvPr id="3609" name="Google Shape;3609;p66"/>
          <p:cNvPicPr preferRelativeResize="0"/>
          <p:nvPr/>
        </p:nvPicPr>
        <p:blipFill rotWithShape="1">
          <a:blip r:embed="rId2">
            <a:alphaModFix/>
          </a:blip>
          <a:srcRect b="45555" l="13011" r="22543" t="39682"/>
          <a:stretch/>
        </p:blipFill>
        <p:spPr>
          <a:xfrm>
            <a:off x="374374" y="4902200"/>
            <a:ext cx="858951" cy="196749"/>
          </a:xfrm>
          <a:prstGeom prst="rect">
            <a:avLst/>
          </a:prstGeom>
          <a:noFill/>
          <a:ln>
            <a:noFill/>
          </a:ln>
        </p:spPr>
      </p:pic>
      <p:sp>
        <p:nvSpPr>
          <p:cNvPr id="3610" name="Google Shape;3610;p66"/>
          <p:cNvSpPr/>
          <p:nvPr>
            <p:ph idx="2" type="pic"/>
          </p:nvPr>
        </p:nvSpPr>
        <p:spPr>
          <a:xfrm>
            <a:off x="4998858" y="-75"/>
            <a:ext cx="4162200" cy="51435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Background">
  <p:cSld name="DATA Background">
    <p:bg>
      <p:bgPr>
        <a:blipFill>
          <a:blip r:embed="rId2">
            <a:alphaModFix/>
          </a:blip>
          <a:stretch>
            <a:fillRect/>
          </a:stretch>
        </a:blipFill>
      </p:bgPr>
    </p:bg>
    <p:spTree>
      <p:nvGrpSpPr>
        <p:cNvPr id="3611" name="Shape 3611"/>
        <p:cNvGrpSpPr/>
        <p:nvPr/>
      </p:nvGrpSpPr>
      <p:grpSpPr>
        <a:xfrm>
          <a:off x="0" y="0"/>
          <a:ext cx="0" cy="0"/>
          <a:chOff x="0" y="0"/>
          <a:chExt cx="0" cy="0"/>
        </a:xfrm>
      </p:grpSpPr>
      <p:sp>
        <p:nvSpPr>
          <p:cNvPr id="3612" name="Google Shape;3612;p67"/>
          <p:cNvSpPr txBox="1"/>
          <p:nvPr>
            <p:ph type="title"/>
          </p:nvPr>
        </p:nvSpPr>
        <p:spPr>
          <a:xfrm>
            <a:off x="452800" y="37962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613" name="Google Shape;3613;p67"/>
          <p:cNvCxnSpPr/>
          <p:nvPr/>
        </p:nvCxnSpPr>
        <p:spPr>
          <a:xfrm>
            <a:off x="605200" y="1023050"/>
            <a:ext cx="642900" cy="0"/>
          </a:xfrm>
          <a:prstGeom prst="straightConnector1">
            <a:avLst/>
          </a:prstGeom>
          <a:noFill/>
          <a:ln cap="flat" cmpd="sng" w="28575">
            <a:solidFill>
              <a:schemeClr val="dk1"/>
            </a:solidFill>
            <a:prstDash val="solid"/>
            <a:round/>
            <a:headEnd len="med" w="med" type="none"/>
            <a:tailEnd len="med" w="med" type="none"/>
          </a:ln>
        </p:spPr>
      </p:cxnSp>
      <p:sp>
        <p:nvSpPr>
          <p:cNvPr id="3614" name="Google Shape;3614;p67"/>
          <p:cNvSpPr txBox="1"/>
          <p:nvPr>
            <p:ph idx="1" type="subTitle"/>
          </p:nvPr>
        </p:nvSpPr>
        <p:spPr>
          <a:xfrm>
            <a:off x="496695" y="1108250"/>
            <a:ext cx="4118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3615" name="Google Shape;3615;p67"/>
          <p:cNvSpPr txBox="1"/>
          <p:nvPr>
            <p:ph idx="2" type="body"/>
          </p:nvPr>
        </p:nvSpPr>
        <p:spPr>
          <a:xfrm>
            <a:off x="494495" y="1794400"/>
            <a:ext cx="4027200" cy="25653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chemeClr val="dk1"/>
              </a:buClr>
              <a:buSzPts val="1500"/>
              <a:buFont typeface="Inter"/>
              <a:buChar char="●"/>
              <a:defRPr sz="1500">
                <a:solidFill>
                  <a:schemeClr val="dk1"/>
                </a:solidFill>
                <a:latin typeface="Inter"/>
                <a:ea typeface="Inter"/>
                <a:cs typeface="Inter"/>
                <a:sym typeface="Inter"/>
              </a:defRPr>
            </a:lvl1pPr>
            <a:lvl2pPr indent="-298450" lvl="1" marL="914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2pPr>
            <a:lvl3pPr indent="-298450" lvl="2" marL="1371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3pPr>
            <a:lvl4pPr indent="-298450" lvl="3" marL="1828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4pPr>
            <a:lvl5pPr indent="-298450" lvl="4" marL="22860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5pPr>
            <a:lvl6pPr indent="-298450" lvl="5" marL="27432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6pPr>
            <a:lvl7pPr indent="-298450" lvl="6" marL="3200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7pPr>
            <a:lvl8pPr indent="-298450" lvl="7" marL="3657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8pPr>
            <a:lvl9pPr indent="-298450" lvl="8" marL="4114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9pPr>
          </a:lstStyle>
          <a:p/>
        </p:txBody>
      </p:sp>
      <p:pic>
        <p:nvPicPr>
          <p:cNvPr id="3616" name="Google Shape;3616;p67"/>
          <p:cNvPicPr preferRelativeResize="0"/>
          <p:nvPr/>
        </p:nvPicPr>
        <p:blipFill rotWithShape="1">
          <a:blip r:embed="rId3">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ontent">
  <p:cSld name="CUSTOM_3">
    <p:spTree>
      <p:nvGrpSpPr>
        <p:cNvPr id="3617" name="Shape 3617"/>
        <p:cNvGrpSpPr/>
        <p:nvPr/>
      </p:nvGrpSpPr>
      <p:grpSpPr>
        <a:xfrm>
          <a:off x="0" y="0"/>
          <a:ext cx="0" cy="0"/>
          <a:chOff x="0" y="0"/>
          <a:chExt cx="0" cy="0"/>
        </a:xfrm>
      </p:grpSpPr>
      <p:sp>
        <p:nvSpPr>
          <p:cNvPr id="3618" name="Google Shape;3618;p68"/>
          <p:cNvSpPr txBox="1"/>
          <p:nvPr>
            <p:ph idx="1" type="subTitle"/>
          </p:nvPr>
        </p:nvSpPr>
        <p:spPr>
          <a:xfrm>
            <a:off x="512195" y="1500050"/>
            <a:ext cx="4118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3619" name="Google Shape;3619;p68"/>
          <p:cNvSpPr txBox="1"/>
          <p:nvPr>
            <p:ph idx="2" type="body"/>
          </p:nvPr>
        </p:nvSpPr>
        <p:spPr>
          <a:xfrm>
            <a:off x="509995" y="2186200"/>
            <a:ext cx="4027200" cy="25653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chemeClr val="dk1"/>
              </a:buClr>
              <a:buSzPts val="1500"/>
              <a:buFont typeface="Inter"/>
              <a:buChar char="●"/>
              <a:defRPr sz="1500">
                <a:solidFill>
                  <a:schemeClr val="dk1"/>
                </a:solidFill>
                <a:latin typeface="Inter"/>
                <a:ea typeface="Inter"/>
                <a:cs typeface="Inter"/>
                <a:sym typeface="Inter"/>
              </a:defRPr>
            </a:lvl1pPr>
            <a:lvl2pPr indent="-298450" lvl="1" marL="914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2pPr>
            <a:lvl3pPr indent="-298450" lvl="2" marL="1371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3pPr>
            <a:lvl4pPr indent="-298450" lvl="3" marL="1828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4pPr>
            <a:lvl5pPr indent="-298450" lvl="4" marL="22860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5pPr>
            <a:lvl6pPr indent="-298450" lvl="5" marL="27432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6pPr>
            <a:lvl7pPr indent="-298450" lvl="6" marL="3200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7pPr>
            <a:lvl8pPr indent="-298450" lvl="7" marL="3657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8pPr>
            <a:lvl9pPr indent="-298450" lvl="8" marL="4114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9pPr>
          </a:lstStyle>
          <a:p/>
        </p:txBody>
      </p:sp>
      <p:sp>
        <p:nvSpPr>
          <p:cNvPr id="3620" name="Google Shape;3620;p68"/>
          <p:cNvSpPr txBox="1"/>
          <p:nvPr>
            <p:ph type="title"/>
          </p:nvPr>
        </p:nvSpPr>
        <p:spPr>
          <a:xfrm>
            <a:off x="452800" y="391850"/>
            <a:ext cx="42372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3621" name="Google Shape;3621;p68"/>
          <p:cNvSpPr/>
          <p:nvPr>
            <p:ph idx="3" type="pic"/>
          </p:nvPr>
        </p:nvSpPr>
        <p:spPr>
          <a:xfrm>
            <a:off x="4998858" y="-75"/>
            <a:ext cx="4162200" cy="5143500"/>
          </a:xfrm>
          <a:prstGeom prst="rect">
            <a:avLst/>
          </a:prstGeom>
          <a:noFill/>
          <a:ln>
            <a:noFill/>
          </a:ln>
        </p:spPr>
      </p:sp>
      <p:pic>
        <p:nvPicPr>
          <p:cNvPr id="3622" name="Google Shape;3622;p68"/>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 1">
  <p:cSld name="CUSTOM_4">
    <p:spTree>
      <p:nvGrpSpPr>
        <p:cNvPr id="3623" name="Shape 3623"/>
        <p:cNvGrpSpPr/>
        <p:nvPr/>
      </p:nvGrpSpPr>
      <p:grpSpPr>
        <a:xfrm>
          <a:off x="0" y="0"/>
          <a:ext cx="0" cy="0"/>
          <a:chOff x="0" y="0"/>
          <a:chExt cx="0" cy="0"/>
        </a:xfrm>
      </p:grpSpPr>
      <p:pic>
        <p:nvPicPr>
          <p:cNvPr id="3624" name="Google Shape;3624;p69"/>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625" name="Google Shape;3625;p69"/>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3626" name="Google Shape;3626;p69"/>
          <p:cNvSpPr txBox="1"/>
          <p:nvPr>
            <p:ph idx="1" type="subTitle"/>
          </p:nvPr>
        </p:nvSpPr>
        <p:spPr>
          <a:xfrm>
            <a:off x="797850" y="1059575"/>
            <a:ext cx="7924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3627" name="Google Shape;3627;p69"/>
          <p:cNvSpPr/>
          <p:nvPr>
            <p:ph idx="2" type="pic"/>
          </p:nvPr>
        </p:nvSpPr>
        <p:spPr>
          <a:xfrm>
            <a:off x="950250" y="2536475"/>
            <a:ext cx="8193900" cy="2607000"/>
          </a:xfrm>
          <a:prstGeom prst="rect">
            <a:avLst/>
          </a:prstGeom>
          <a:noFill/>
          <a:ln>
            <a:noFill/>
          </a:ln>
        </p:spPr>
      </p:sp>
      <p:pic>
        <p:nvPicPr>
          <p:cNvPr id="3628" name="Google Shape;3628;p69"/>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629" name="Google Shape;3629;p69"/>
          <p:cNvSpPr/>
          <p:nvPr/>
        </p:nvSpPr>
        <p:spPr>
          <a:xfrm>
            <a:off x="-100700" y="-12700"/>
            <a:ext cx="5580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 2">
  <p:cSld name="CUSTOM_5">
    <p:bg>
      <p:bgPr>
        <a:solidFill>
          <a:schemeClr val="lt1"/>
        </a:solidFill>
      </p:bgPr>
    </p:bg>
    <p:spTree>
      <p:nvGrpSpPr>
        <p:cNvPr id="3630" name="Shape 3630"/>
        <p:cNvGrpSpPr/>
        <p:nvPr/>
      </p:nvGrpSpPr>
      <p:grpSpPr>
        <a:xfrm>
          <a:off x="0" y="0"/>
          <a:ext cx="0" cy="0"/>
          <a:chOff x="0" y="0"/>
          <a:chExt cx="0" cy="0"/>
        </a:xfrm>
      </p:grpSpPr>
      <p:sp>
        <p:nvSpPr>
          <p:cNvPr id="3631" name="Google Shape;3631;p70"/>
          <p:cNvSpPr/>
          <p:nvPr/>
        </p:nvSpPr>
        <p:spPr>
          <a:xfrm>
            <a:off x="-30900" y="3421275"/>
            <a:ext cx="9290700" cy="1722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2" name="Google Shape;3632;p70"/>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633" name="Google Shape;3633;p70"/>
          <p:cNvSpPr txBox="1"/>
          <p:nvPr>
            <p:ph idx="1" type="subTitle"/>
          </p:nvPr>
        </p:nvSpPr>
        <p:spPr>
          <a:xfrm>
            <a:off x="492925" y="1238075"/>
            <a:ext cx="776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3634" name="Google Shape;3634;p70"/>
          <p:cNvSpPr/>
          <p:nvPr>
            <p:ph idx="2" type="pic"/>
          </p:nvPr>
        </p:nvSpPr>
        <p:spPr>
          <a:xfrm>
            <a:off x="833475" y="2427625"/>
            <a:ext cx="2364300" cy="2144400"/>
          </a:xfrm>
          <a:prstGeom prst="ellipse">
            <a:avLst/>
          </a:prstGeom>
          <a:noFill/>
          <a:ln>
            <a:noFill/>
          </a:ln>
        </p:spPr>
      </p:sp>
      <p:sp>
        <p:nvSpPr>
          <p:cNvPr id="3635" name="Google Shape;3635;p70"/>
          <p:cNvSpPr/>
          <p:nvPr>
            <p:ph idx="3" type="pic"/>
          </p:nvPr>
        </p:nvSpPr>
        <p:spPr>
          <a:xfrm>
            <a:off x="3390000" y="2427625"/>
            <a:ext cx="2364300" cy="2144400"/>
          </a:xfrm>
          <a:prstGeom prst="ellipse">
            <a:avLst/>
          </a:prstGeom>
          <a:noFill/>
          <a:ln>
            <a:noFill/>
          </a:ln>
        </p:spPr>
      </p:sp>
      <p:sp>
        <p:nvSpPr>
          <p:cNvPr id="3636" name="Google Shape;3636;p70"/>
          <p:cNvSpPr/>
          <p:nvPr>
            <p:ph idx="4" type="pic"/>
          </p:nvPr>
        </p:nvSpPr>
        <p:spPr>
          <a:xfrm>
            <a:off x="5946525" y="2427625"/>
            <a:ext cx="2364300" cy="2144400"/>
          </a:xfrm>
          <a:prstGeom prst="ellipse">
            <a:avLst/>
          </a:prstGeom>
          <a:noFill/>
          <a:ln>
            <a:noFill/>
          </a:ln>
        </p:spPr>
      </p:sp>
      <p:sp>
        <p:nvSpPr>
          <p:cNvPr id="3637" name="Google Shape;3637;p70"/>
          <p:cNvSpPr txBox="1"/>
          <p:nvPr>
            <p:ph type="title"/>
          </p:nvPr>
        </p:nvSpPr>
        <p:spPr>
          <a:xfrm>
            <a:off x="452800" y="355550"/>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638" name="Google Shape;3638;p70"/>
          <p:cNvCxnSpPr/>
          <p:nvPr/>
        </p:nvCxnSpPr>
        <p:spPr>
          <a:xfrm>
            <a:off x="605200" y="998975"/>
            <a:ext cx="642900" cy="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pink) 2">
  <p:cSld name="CUSTOM_9_3">
    <p:bg>
      <p:bgPr>
        <a:solidFill>
          <a:schemeClr val="lt1"/>
        </a:solidFill>
      </p:bgPr>
    </p:bg>
    <p:spTree>
      <p:nvGrpSpPr>
        <p:cNvPr id="3639" name="Shape 3639"/>
        <p:cNvGrpSpPr/>
        <p:nvPr/>
      </p:nvGrpSpPr>
      <p:grpSpPr>
        <a:xfrm>
          <a:off x="0" y="0"/>
          <a:ext cx="0" cy="0"/>
          <a:chOff x="0" y="0"/>
          <a:chExt cx="0" cy="0"/>
        </a:xfrm>
      </p:grpSpPr>
      <p:pic>
        <p:nvPicPr>
          <p:cNvPr id="3640" name="Google Shape;3640;p71"/>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641" name="Google Shape;3641;p71"/>
          <p:cNvSpPr/>
          <p:nvPr/>
        </p:nvSpPr>
        <p:spPr>
          <a:xfrm>
            <a:off x="1005841" y="2321526"/>
            <a:ext cx="8823959" cy="3507774"/>
          </a:xfrm>
          <a:custGeom>
            <a:rect b="b" l="l" r="r" t="t"/>
            <a:pathLst>
              <a:path extrusionOk="0" h="7015548" w="17647917">
                <a:moveTo>
                  <a:pt x="5627855" y="0"/>
                </a:moveTo>
                <a:lnTo>
                  <a:pt x="16898487" y="0"/>
                </a:lnTo>
                <a:cubicBezTo>
                  <a:pt x="17092749" y="0"/>
                  <a:pt x="17284711" y="9842"/>
                  <a:pt x="17473903" y="29056"/>
                </a:cubicBezTo>
                <a:lnTo>
                  <a:pt x="17647917" y="51168"/>
                </a:lnTo>
                <a:lnTo>
                  <a:pt x="17647917" y="7015548"/>
                </a:lnTo>
                <a:lnTo>
                  <a:pt x="172842" y="7015548"/>
                </a:lnTo>
                <a:lnTo>
                  <a:pt x="114338" y="6762063"/>
                </a:lnTo>
                <a:cubicBezTo>
                  <a:pt x="39370" y="6395703"/>
                  <a:pt x="0" y="6016376"/>
                  <a:pt x="0" y="5627854"/>
                </a:cubicBezTo>
                <a:cubicBezTo>
                  <a:pt x="0" y="2519676"/>
                  <a:pt x="2519676" y="0"/>
                  <a:pt x="5627855"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pic>
        <p:nvPicPr>
          <p:cNvPr id="3642" name="Google Shape;3642;p71"/>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643" name="Google Shape;3643;p71"/>
          <p:cNvSpPr/>
          <p:nvPr>
            <p:ph idx="2" type="pic"/>
          </p:nvPr>
        </p:nvSpPr>
        <p:spPr>
          <a:xfrm>
            <a:off x="4474725" y="1525025"/>
            <a:ext cx="3698100" cy="3684600"/>
          </a:xfrm>
          <a:prstGeom prst="ellipse">
            <a:avLst/>
          </a:prstGeom>
          <a:noFill/>
          <a:ln>
            <a:noFill/>
          </a:ln>
        </p:spPr>
      </p:sp>
      <p:sp>
        <p:nvSpPr>
          <p:cNvPr id="3644" name="Google Shape;3644;p71"/>
          <p:cNvSpPr txBox="1"/>
          <p:nvPr>
            <p:ph idx="1" type="subTitle"/>
          </p:nvPr>
        </p:nvSpPr>
        <p:spPr>
          <a:xfrm>
            <a:off x="492925" y="1238075"/>
            <a:ext cx="776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3645" name="Google Shape;3645;p71"/>
          <p:cNvSpPr txBox="1"/>
          <p:nvPr>
            <p:ph type="title"/>
          </p:nvPr>
        </p:nvSpPr>
        <p:spPr>
          <a:xfrm>
            <a:off x="452800" y="355550"/>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646" name="Google Shape;3646;p71"/>
          <p:cNvCxnSpPr/>
          <p:nvPr/>
        </p:nvCxnSpPr>
        <p:spPr>
          <a:xfrm>
            <a:off x="605200" y="998975"/>
            <a:ext cx="642900" cy="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ay)">
  <p:cSld name="CUSTOM_1">
    <p:bg>
      <p:bgPr>
        <a:gradFill>
          <a:gsLst>
            <a:gs pos="0">
              <a:srgbClr val="7A7A7A"/>
            </a:gs>
            <a:gs pos="100000">
              <a:srgbClr val="393939"/>
            </a:gs>
          </a:gsLst>
          <a:lin ang="5400012" scaled="0"/>
        </a:gradFill>
      </p:bgPr>
    </p:bg>
    <p:spTree>
      <p:nvGrpSpPr>
        <p:cNvPr id="495" name="Shape 495"/>
        <p:cNvGrpSpPr/>
        <p:nvPr/>
      </p:nvGrpSpPr>
      <p:grpSpPr>
        <a:xfrm>
          <a:off x="0" y="0"/>
          <a:ext cx="0" cy="0"/>
          <a:chOff x="0" y="0"/>
          <a:chExt cx="0" cy="0"/>
        </a:xfrm>
      </p:grpSpPr>
      <p:sp>
        <p:nvSpPr>
          <p:cNvPr id="496" name="Google Shape;496;p8"/>
          <p:cNvSpPr txBox="1"/>
          <p:nvPr>
            <p:ph type="title"/>
          </p:nvPr>
        </p:nvSpPr>
        <p:spPr>
          <a:xfrm>
            <a:off x="2783650" y="2168700"/>
            <a:ext cx="5877000" cy="542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spcBef>
                <a:spcPts val="0"/>
              </a:spcBef>
              <a:spcAft>
                <a:spcPts val="0"/>
              </a:spcAft>
              <a:buSzPts val="2800"/>
              <a:buFont typeface="Inter"/>
              <a:buNone/>
              <a:defRPr>
                <a:latin typeface="Inter"/>
                <a:ea typeface="Inter"/>
                <a:cs typeface="Inter"/>
                <a:sym typeface="Inter"/>
              </a:defRPr>
            </a:lvl2pPr>
            <a:lvl3pPr lvl="2" rtl="0">
              <a:spcBef>
                <a:spcPts val="0"/>
              </a:spcBef>
              <a:spcAft>
                <a:spcPts val="0"/>
              </a:spcAft>
              <a:buSzPts val="2800"/>
              <a:buFont typeface="Inter"/>
              <a:buNone/>
              <a:defRPr>
                <a:latin typeface="Inter"/>
                <a:ea typeface="Inter"/>
                <a:cs typeface="Inter"/>
                <a:sym typeface="Inter"/>
              </a:defRPr>
            </a:lvl3pPr>
            <a:lvl4pPr lvl="3" rtl="0">
              <a:spcBef>
                <a:spcPts val="0"/>
              </a:spcBef>
              <a:spcAft>
                <a:spcPts val="0"/>
              </a:spcAft>
              <a:buSzPts val="2800"/>
              <a:buFont typeface="Inter"/>
              <a:buNone/>
              <a:defRPr>
                <a:latin typeface="Inter"/>
                <a:ea typeface="Inter"/>
                <a:cs typeface="Inter"/>
                <a:sym typeface="Inter"/>
              </a:defRPr>
            </a:lvl4pPr>
            <a:lvl5pPr lvl="4" rtl="0">
              <a:spcBef>
                <a:spcPts val="0"/>
              </a:spcBef>
              <a:spcAft>
                <a:spcPts val="0"/>
              </a:spcAft>
              <a:buSzPts val="2800"/>
              <a:buFont typeface="Inter"/>
              <a:buNone/>
              <a:defRPr>
                <a:latin typeface="Inter"/>
                <a:ea typeface="Inter"/>
                <a:cs typeface="Inter"/>
                <a:sym typeface="Inter"/>
              </a:defRPr>
            </a:lvl5pPr>
            <a:lvl6pPr lvl="5" rtl="0">
              <a:spcBef>
                <a:spcPts val="0"/>
              </a:spcBef>
              <a:spcAft>
                <a:spcPts val="0"/>
              </a:spcAft>
              <a:buSzPts val="2800"/>
              <a:buFont typeface="Inter"/>
              <a:buNone/>
              <a:defRPr>
                <a:latin typeface="Inter"/>
                <a:ea typeface="Inter"/>
                <a:cs typeface="Inter"/>
                <a:sym typeface="Inter"/>
              </a:defRPr>
            </a:lvl6pPr>
            <a:lvl7pPr lvl="6" rtl="0">
              <a:spcBef>
                <a:spcPts val="0"/>
              </a:spcBef>
              <a:spcAft>
                <a:spcPts val="0"/>
              </a:spcAft>
              <a:buSzPts val="2800"/>
              <a:buFont typeface="Inter"/>
              <a:buNone/>
              <a:defRPr>
                <a:latin typeface="Inter"/>
                <a:ea typeface="Inter"/>
                <a:cs typeface="Inter"/>
                <a:sym typeface="Inter"/>
              </a:defRPr>
            </a:lvl7pPr>
            <a:lvl8pPr lvl="7" rtl="0">
              <a:spcBef>
                <a:spcPts val="0"/>
              </a:spcBef>
              <a:spcAft>
                <a:spcPts val="0"/>
              </a:spcAft>
              <a:buSzPts val="2800"/>
              <a:buFont typeface="Inter"/>
              <a:buNone/>
              <a:defRPr>
                <a:latin typeface="Inter"/>
                <a:ea typeface="Inter"/>
                <a:cs typeface="Inter"/>
                <a:sym typeface="Inter"/>
              </a:defRPr>
            </a:lvl8pPr>
            <a:lvl9pPr lvl="8" rtl="0">
              <a:spcBef>
                <a:spcPts val="0"/>
              </a:spcBef>
              <a:spcAft>
                <a:spcPts val="0"/>
              </a:spcAft>
              <a:buSzPts val="2800"/>
              <a:buFont typeface="Inter"/>
              <a:buNone/>
              <a:defRPr>
                <a:latin typeface="Inter"/>
                <a:ea typeface="Inter"/>
                <a:cs typeface="Inter"/>
                <a:sym typeface="Inter"/>
              </a:defRPr>
            </a:lvl9pPr>
          </a:lstStyle>
          <a:p/>
        </p:txBody>
      </p:sp>
      <p:sp>
        <p:nvSpPr>
          <p:cNvPr id="497" name="Google Shape;497;p8"/>
          <p:cNvSpPr txBox="1"/>
          <p:nvPr>
            <p:ph idx="1" type="subTitle"/>
          </p:nvPr>
        </p:nvSpPr>
        <p:spPr>
          <a:xfrm>
            <a:off x="2783650" y="2710825"/>
            <a:ext cx="5356500" cy="42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Font typeface="Inter"/>
              <a:buNone/>
              <a:defRPr>
                <a:solidFill>
                  <a:schemeClr val="lt1"/>
                </a:solidFill>
                <a:latin typeface="Inter"/>
                <a:ea typeface="Inter"/>
                <a:cs typeface="Inter"/>
                <a:sym typeface="Inter"/>
              </a:defRPr>
            </a:lvl1pPr>
            <a:lvl2pPr lvl="1" rtl="0">
              <a:spcBef>
                <a:spcPts val="0"/>
              </a:spcBef>
              <a:spcAft>
                <a:spcPts val="0"/>
              </a:spcAft>
              <a:buClr>
                <a:schemeClr val="lt1"/>
              </a:buClr>
              <a:buSzPts val="1400"/>
              <a:buFont typeface="Inter"/>
              <a:buNone/>
              <a:defRPr>
                <a:solidFill>
                  <a:schemeClr val="lt1"/>
                </a:solidFill>
                <a:latin typeface="Inter"/>
                <a:ea typeface="Inter"/>
                <a:cs typeface="Inter"/>
                <a:sym typeface="Inter"/>
              </a:defRPr>
            </a:lvl2pPr>
            <a:lvl3pPr lvl="2" rtl="0">
              <a:spcBef>
                <a:spcPts val="0"/>
              </a:spcBef>
              <a:spcAft>
                <a:spcPts val="0"/>
              </a:spcAft>
              <a:buClr>
                <a:schemeClr val="lt1"/>
              </a:buClr>
              <a:buSzPts val="1400"/>
              <a:buFont typeface="Inter"/>
              <a:buNone/>
              <a:defRPr>
                <a:solidFill>
                  <a:schemeClr val="lt1"/>
                </a:solidFill>
                <a:latin typeface="Inter"/>
                <a:ea typeface="Inter"/>
                <a:cs typeface="Inter"/>
                <a:sym typeface="Inter"/>
              </a:defRPr>
            </a:lvl3pPr>
            <a:lvl4pPr lvl="3" rtl="0">
              <a:spcBef>
                <a:spcPts val="0"/>
              </a:spcBef>
              <a:spcAft>
                <a:spcPts val="0"/>
              </a:spcAft>
              <a:buClr>
                <a:schemeClr val="lt1"/>
              </a:buClr>
              <a:buSzPts val="1400"/>
              <a:buFont typeface="Inter"/>
              <a:buNone/>
              <a:defRPr>
                <a:solidFill>
                  <a:schemeClr val="lt1"/>
                </a:solidFill>
                <a:latin typeface="Inter"/>
                <a:ea typeface="Inter"/>
                <a:cs typeface="Inter"/>
                <a:sym typeface="Inter"/>
              </a:defRPr>
            </a:lvl4pPr>
            <a:lvl5pPr lvl="4" rtl="0">
              <a:spcBef>
                <a:spcPts val="0"/>
              </a:spcBef>
              <a:spcAft>
                <a:spcPts val="0"/>
              </a:spcAft>
              <a:buClr>
                <a:schemeClr val="lt1"/>
              </a:buClr>
              <a:buSzPts val="1400"/>
              <a:buFont typeface="Inter"/>
              <a:buNone/>
              <a:defRPr>
                <a:solidFill>
                  <a:schemeClr val="lt1"/>
                </a:solidFill>
                <a:latin typeface="Inter"/>
                <a:ea typeface="Inter"/>
                <a:cs typeface="Inter"/>
                <a:sym typeface="Inter"/>
              </a:defRPr>
            </a:lvl5pPr>
            <a:lvl6pPr lvl="5" rtl="0">
              <a:spcBef>
                <a:spcPts val="0"/>
              </a:spcBef>
              <a:spcAft>
                <a:spcPts val="0"/>
              </a:spcAft>
              <a:buClr>
                <a:schemeClr val="lt1"/>
              </a:buClr>
              <a:buSzPts val="1400"/>
              <a:buFont typeface="Inter"/>
              <a:buNone/>
              <a:defRPr>
                <a:solidFill>
                  <a:schemeClr val="lt1"/>
                </a:solidFill>
                <a:latin typeface="Inter"/>
                <a:ea typeface="Inter"/>
                <a:cs typeface="Inter"/>
                <a:sym typeface="Inter"/>
              </a:defRPr>
            </a:lvl6pPr>
            <a:lvl7pPr lvl="6" rtl="0">
              <a:spcBef>
                <a:spcPts val="0"/>
              </a:spcBef>
              <a:spcAft>
                <a:spcPts val="0"/>
              </a:spcAft>
              <a:buClr>
                <a:schemeClr val="lt1"/>
              </a:buClr>
              <a:buSzPts val="1400"/>
              <a:buFont typeface="Inter"/>
              <a:buNone/>
              <a:defRPr>
                <a:solidFill>
                  <a:schemeClr val="lt1"/>
                </a:solidFill>
                <a:latin typeface="Inter"/>
                <a:ea typeface="Inter"/>
                <a:cs typeface="Inter"/>
                <a:sym typeface="Inter"/>
              </a:defRPr>
            </a:lvl7pPr>
            <a:lvl8pPr lvl="7" rtl="0">
              <a:spcBef>
                <a:spcPts val="0"/>
              </a:spcBef>
              <a:spcAft>
                <a:spcPts val="0"/>
              </a:spcAft>
              <a:buClr>
                <a:schemeClr val="lt1"/>
              </a:buClr>
              <a:buSzPts val="1400"/>
              <a:buFont typeface="Inter"/>
              <a:buNone/>
              <a:defRPr>
                <a:solidFill>
                  <a:schemeClr val="lt1"/>
                </a:solidFill>
                <a:latin typeface="Inter"/>
                <a:ea typeface="Inter"/>
                <a:cs typeface="Inter"/>
                <a:sym typeface="Inter"/>
              </a:defRPr>
            </a:lvl8pPr>
            <a:lvl9pPr lvl="8" rtl="0">
              <a:spcBef>
                <a:spcPts val="0"/>
              </a:spcBef>
              <a:spcAft>
                <a:spcPts val="0"/>
              </a:spcAft>
              <a:buClr>
                <a:schemeClr val="lt1"/>
              </a:buClr>
              <a:buSzPts val="1400"/>
              <a:buFont typeface="Inter"/>
              <a:buNone/>
              <a:defRPr>
                <a:solidFill>
                  <a:schemeClr val="lt1"/>
                </a:solidFill>
                <a:latin typeface="Inter"/>
                <a:ea typeface="Inter"/>
                <a:cs typeface="Inter"/>
                <a:sym typeface="Inter"/>
              </a:defRPr>
            </a:lvl9pPr>
          </a:lstStyle>
          <a:p/>
        </p:txBody>
      </p:sp>
      <p:pic>
        <p:nvPicPr>
          <p:cNvPr id="498" name="Google Shape;498;p8"/>
          <p:cNvPicPr preferRelativeResize="0"/>
          <p:nvPr/>
        </p:nvPicPr>
        <p:blipFill>
          <a:blip r:embed="rId2">
            <a:alphaModFix/>
          </a:blip>
          <a:stretch>
            <a:fillRect/>
          </a:stretch>
        </p:blipFill>
        <p:spPr>
          <a:xfrm>
            <a:off x="5783825" y="-3570162"/>
            <a:ext cx="5672075" cy="5672075"/>
          </a:xfrm>
          <a:prstGeom prst="rect">
            <a:avLst/>
          </a:prstGeom>
          <a:noFill/>
          <a:ln>
            <a:noFill/>
          </a:ln>
        </p:spPr>
      </p:pic>
      <p:grpSp>
        <p:nvGrpSpPr>
          <p:cNvPr id="499" name="Google Shape;499;p8"/>
          <p:cNvGrpSpPr/>
          <p:nvPr/>
        </p:nvGrpSpPr>
        <p:grpSpPr>
          <a:xfrm>
            <a:off x="54229" y="61983"/>
            <a:ext cx="596526" cy="4995284"/>
            <a:chOff x="182880" y="182880"/>
            <a:chExt cx="1097160" cy="9921120"/>
          </a:xfrm>
        </p:grpSpPr>
        <p:sp>
          <p:nvSpPr>
            <p:cNvPr id="500" name="Google Shape;500;p8"/>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01" name="Google Shape;501;p8"/>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02" name="Google Shape;502;p8"/>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03" name="Google Shape;503;p8"/>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04" name="Google Shape;504;p8"/>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05" name="Google Shape;505;p8"/>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06" name="Google Shape;506;p8"/>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07" name="Google Shape;507;p8"/>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08" name="Google Shape;508;p8"/>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09" name="Google Shape;509;p8"/>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0" name="Google Shape;510;p8"/>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1" name="Google Shape;511;p8"/>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2" name="Google Shape;512;p8"/>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3" name="Google Shape;513;p8"/>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4" name="Google Shape;514;p8"/>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5" name="Google Shape;515;p8"/>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6" name="Google Shape;516;p8"/>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7" name="Google Shape;517;p8"/>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8" name="Google Shape;518;p8"/>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19" name="Google Shape;519;p8"/>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0" name="Google Shape;520;p8"/>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1" name="Google Shape;521;p8"/>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2" name="Google Shape;522;p8"/>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3" name="Google Shape;523;p8"/>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4" name="Google Shape;524;p8"/>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5" name="Google Shape;525;p8"/>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6" name="Google Shape;526;p8"/>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7" name="Google Shape;527;p8"/>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8" name="Google Shape;528;p8"/>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29" name="Google Shape;529;p8"/>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0" name="Google Shape;530;p8"/>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1" name="Google Shape;531;p8"/>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2" name="Google Shape;532;p8"/>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3" name="Google Shape;533;p8"/>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4" name="Google Shape;534;p8"/>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5" name="Google Shape;535;p8"/>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6" name="Google Shape;536;p8"/>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7" name="Google Shape;537;p8"/>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8" name="Google Shape;538;p8"/>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39" name="Google Shape;539;p8"/>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0" name="Google Shape;540;p8"/>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1" name="Google Shape;541;p8"/>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2" name="Google Shape;542;p8"/>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3" name="Google Shape;543;p8"/>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4" name="Google Shape;544;p8"/>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5" name="Google Shape;545;p8"/>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6" name="Google Shape;546;p8"/>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7" name="Google Shape;547;p8"/>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8" name="Google Shape;548;p8"/>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49" name="Google Shape;549;p8"/>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0" name="Google Shape;550;p8"/>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1" name="Google Shape;551;p8"/>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2" name="Google Shape;552;p8"/>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3" name="Google Shape;553;p8"/>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4" name="Google Shape;554;p8"/>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5" name="Google Shape;555;p8"/>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6" name="Google Shape;556;p8"/>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7" name="Google Shape;557;p8"/>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8" name="Google Shape;558;p8"/>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59" name="Google Shape;559;p8"/>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0" name="Google Shape;560;p8"/>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1" name="Google Shape;561;p8"/>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2" name="Google Shape;562;p8"/>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3" name="Google Shape;563;p8"/>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4" name="Google Shape;564;p8"/>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5" name="Google Shape;565;p8"/>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6" name="Google Shape;566;p8"/>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7" name="Google Shape;567;p8"/>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8" name="Google Shape;568;p8"/>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69" name="Google Shape;569;p8"/>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70" name="Google Shape;570;p8"/>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71" name="Google Shape;571;p8"/>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572" name="Google Shape;572;p8"/>
          <p:cNvPicPr preferRelativeResize="0"/>
          <p:nvPr/>
        </p:nvPicPr>
        <p:blipFill>
          <a:blip r:embed="rId3">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pink) 1">
  <p:cSld name="CUSTOM_9_2">
    <p:bg>
      <p:bgPr>
        <a:solidFill>
          <a:schemeClr val="dk1"/>
        </a:solidFill>
      </p:bgPr>
    </p:bg>
    <p:spTree>
      <p:nvGrpSpPr>
        <p:cNvPr id="3647" name="Shape 3647"/>
        <p:cNvGrpSpPr/>
        <p:nvPr/>
      </p:nvGrpSpPr>
      <p:grpSpPr>
        <a:xfrm>
          <a:off x="0" y="0"/>
          <a:ext cx="0" cy="0"/>
          <a:chOff x="0" y="0"/>
          <a:chExt cx="0" cy="0"/>
        </a:xfrm>
      </p:grpSpPr>
      <p:pic>
        <p:nvPicPr>
          <p:cNvPr id="3648" name="Google Shape;3648;p72"/>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649" name="Google Shape;3649;p72"/>
          <p:cNvSpPr txBox="1"/>
          <p:nvPr>
            <p:ph idx="1" type="subTitle"/>
          </p:nvPr>
        </p:nvSpPr>
        <p:spPr>
          <a:xfrm>
            <a:off x="541000" y="1239125"/>
            <a:ext cx="425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2pPr>
            <a:lvl3pPr lvl="2"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3pPr>
            <a:lvl4pPr lvl="3"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4pPr>
            <a:lvl5pPr lvl="4"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5pPr>
            <a:lvl6pPr lvl="5"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6pPr>
            <a:lvl7pPr lvl="6"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7pPr>
            <a:lvl8pPr lvl="7"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8pPr>
            <a:lvl9pPr lvl="8"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9pPr>
          </a:lstStyle>
          <a:p/>
        </p:txBody>
      </p:sp>
      <p:sp>
        <p:nvSpPr>
          <p:cNvPr id="3650" name="Google Shape;3650;p72"/>
          <p:cNvSpPr txBox="1"/>
          <p:nvPr>
            <p:ph type="title"/>
          </p:nvPr>
        </p:nvSpPr>
        <p:spPr>
          <a:xfrm>
            <a:off x="460825"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651" name="Google Shape;3651;p72"/>
          <p:cNvCxnSpPr/>
          <p:nvPr/>
        </p:nvCxnSpPr>
        <p:spPr>
          <a:xfrm>
            <a:off x="613225"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3652" name="Google Shape;3652;p72"/>
          <p:cNvSpPr/>
          <p:nvPr/>
        </p:nvSpPr>
        <p:spPr>
          <a:xfrm>
            <a:off x="1005841" y="2321526"/>
            <a:ext cx="8823959" cy="3507774"/>
          </a:xfrm>
          <a:custGeom>
            <a:rect b="b" l="l" r="r" t="t"/>
            <a:pathLst>
              <a:path extrusionOk="0" h="7015548" w="17647917">
                <a:moveTo>
                  <a:pt x="5627855" y="0"/>
                </a:moveTo>
                <a:lnTo>
                  <a:pt x="16898487" y="0"/>
                </a:lnTo>
                <a:cubicBezTo>
                  <a:pt x="17092749" y="0"/>
                  <a:pt x="17284711" y="9842"/>
                  <a:pt x="17473903" y="29056"/>
                </a:cubicBezTo>
                <a:lnTo>
                  <a:pt x="17647917" y="51168"/>
                </a:lnTo>
                <a:lnTo>
                  <a:pt x="17647917" y="7015548"/>
                </a:lnTo>
                <a:lnTo>
                  <a:pt x="172842" y="7015548"/>
                </a:lnTo>
                <a:lnTo>
                  <a:pt x="114338" y="6762063"/>
                </a:lnTo>
                <a:cubicBezTo>
                  <a:pt x="39370" y="6395703"/>
                  <a:pt x="0" y="6016376"/>
                  <a:pt x="0" y="5627854"/>
                </a:cubicBezTo>
                <a:cubicBezTo>
                  <a:pt x="0" y="2519676"/>
                  <a:pt x="2519676" y="0"/>
                  <a:pt x="5627855" y="0"/>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pic>
        <p:nvPicPr>
          <p:cNvPr id="3653" name="Google Shape;3653;p72"/>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654" name="Google Shape;3654;p72"/>
          <p:cNvSpPr/>
          <p:nvPr>
            <p:ph idx="2" type="pic"/>
          </p:nvPr>
        </p:nvSpPr>
        <p:spPr>
          <a:xfrm>
            <a:off x="4474725" y="1525025"/>
            <a:ext cx="3698100" cy="3684600"/>
          </a:xfrm>
          <a:prstGeom prst="ellipse">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bg>
      <p:bgPr>
        <a:solidFill>
          <a:schemeClr val="lt1"/>
        </a:solidFill>
      </p:bgPr>
    </p:bg>
    <p:spTree>
      <p:nvGrpSpPr>
        <p:cNvPr id="3655" name="Shape 3655"/>
        <p:cNvGrpSpPr/>
        <p:nvPr/>
      </p:nvGrpSpPr>
      <p:grpSpPr>
        <a:xfrm>
          <a:off x="0" y="0"/>
          <a:ext cx="0" cy="0"/>
          <a:chOff x="0" y="0"/>
          <a:chExt cx="0" cy="0"/>
        </a:xfrm>
      </p:grpSpPr>
      <p:sp>
        <p:nvSpPr>
          <p:cNvPr id="3656" name="Google Shape;3656;p73"/>
          <p:cNvSpPr/>
          <p:nvPr>
            <p:ph idx="2" type="pic"/>
          </p:nvPr>
        </p:nvSpPr>
        <p:spPr>
          <a:xfrm>
            <a:off x="4052200" y="1192125"/>
            <a:ext cx="6685500" cy="3335100"/>
          </a:xfrm>
          <a:prstGeom prst="roundRect">
            <a:avLst>
              <a:gd fmla="val 50000" name="adj"/>
            </a:avLst>
          </a:prstGeom>
          <a:solidFill>
            <a:schemeClr val="accent1"/>
          </a:solidFill>
          <a:ln>
            <a:noFill/>
          </a:ln>
          <a:effectLst>
            <a:outerShdw blurRad="762000" sx="90000" rotWithShape="0" algn="t" dir="5400000" dist="1143000" sy="90000">
              <a:srgbClr val="000000">
                <a:alpha val="40000"/>
              </a:srgbClr>
            </a:outerShdw>
          </a:effectLst>
        </p:spPr>
      </p:sp>
      <p:sp>
        <p:nvSpPr>
          <p:cNvPr id="3657" name="Google Shape;3657;p73"/>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pic>
        <p:nvPicPr>
          <p:cNvPr id="3658" name="Google Shape;3658;p73"/>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yellow)">
  <p:cSld name="CUSTOM_9_1">
    <p:bg>
      <p:bgPr>
        <a:solidFill>
          <a:schemeClr val="lt1"/>
        </a:solidFill>
      </p:bgPr>
    </p:bg>
    <p:spTree>
      <p:nvGrpSpPr>
        <p:cNvPr id="3659" name="Shape 3659"/>
        <p:cNvGrpSpPr/>
        <p:nvPr/>
      </p:nvGrpSpPr>
      <p:grpSpPr>
        <a:xfrm>
          <a:off x="0" y="0"/>
          <a:ext cx="0" cy="0"/>
          <a:chOff x="0" y="0"/>
          <a:chExt cx="0" cy="0"/>
        </a:xfrm>
      </p:grpSpPr>
      <p:sp>
        <p:nvSpPr>
          <p:cNvPr id="3660" name="Google Shape;3660;p74"/>
          <p:cNvSpPr txBox="1"/>
          <p:nvPr>
            <p:ph idx="1" type="body"/>
          </p:nvPr>
        </p:nvSpPr>
        <p:spPr>
          <a:xfrm>
            <a:off x="452825" y="1869650"/>
            <a:ext cx="2305800" cy="25653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chemeClr val="dk1"/>
              </a:buClr>
              <a:buSzPts val="1500"/>
              <a:buFont typeface="Inter"/>
              <a:buChar char="●"/>
              <a:defRPr sz="1500">
                <a:solidFill>
                  <a:schemeClr val="dk1"/>
                </a:solidFill>
                <a:latin typeface="Inter"/>
                <a:ea typeface="Inter"/>
                <a:cs typeface="Inter"/>
                <a:sym typeface="Inter"/>
              </a:defRPr>
            </a:lvl1pPr>
            <a:lvl2pPr indent="-298450" lvl="1" marL="914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2pPr>
            <a:lvl3pPr indent="-298450" lvl="2" marL="1371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3pPr>
            <a:lvl4pPr indent="-298450" lvl="3" marL="1828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4pPr>
            <a:lvl5pPr indent="-298450" lvl="4" marL="22860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5pPr>
            <a:lvl6pPr indent="-298450" lvl="5" marL="27432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6pPr>
            <a:lvl7pPr indent="-298450" lvl="6" marL="3200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7pPr>
            <a:lvl8pPr indent="-298450" lvl="7" marL="3657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8pPr>
            <a:lvl9pPr indent="-298450" lvl="8" marL="4114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9pPr>
          </a:lstStyle>
          <a:p/>
        </p:txBody>
      </p:sp>
      <p:sp>
        <p:nvSpPr>
          <p:cNvPr id="3661" name="Google Shape;3661;p74"/>
          <p:cNvSpPr/>
          <p:nvPr/>
        </p:nvSpPr>
        <p:spPr>
          <a:xfrm>
            <a:off x="3625200" y="1141950"/>
            <a:ext cx="7173000" cy="3577200"/>
          </a:xfrm>
          <a:prstGeom prst="roundRect">
            <a:avLst>
              <a:gd fmla="val 50000" name="adj"/>
            </a:avLst>
          </a:prstGeom>
          <a:solidFill>
            <a:schemeClr val="dk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sp>
        <p:nvSpPr>
          <p:cNvPr id="3662" name="Google Shape;3662;p74"/>
          <p:cNvSpPr/>
          <p:nvPr>
            <p:ph idx="2" type="pic"/>
          </p:nvPr>
        </p:nvSpPr>
        <p:spPr>
          <a:xfrm>
            <a:off x="7431317" y="1494959"/>
            <a:ext cx="1337700" cy="2805600"/>
          </a:xfrm>
          <a:prstGeom prst="roundRect">
            <a:avLst>
              <a:gd fmla="val 4376" name="adj"/>
            </a:avLst>
          </a:prstGeom>
          <a:solidFill>
            <a:schemeClr val="lt1"/>
          </a:solidFill>
          <a:ln>
            <a:noFill/>
          </a:ln>
          <a:effectLst>
            <a:outerShdw blurRad="635000" sx="90000" rotWithShape="0" algn="t" dir="5400000" dist="889000" sy="90000">
              <a:srgbClr val="000000">
                <a:alpha val="23920"/>
              </a:srgbClr>
            </a:outerShdw>
          </a:effectLst>
        </p:spPr>
      </p:sp>
      <p:sp>
        <p:nvSpPr>
          <p:cNvPr id="3663" name="Google Shape;3663;p74"/>
          <p:cNvSpPr/>
          <p:nvPr>
            <p:ph idx="3" type="pic"/>
          </p:nvPr>
        </p:nvSpPr>
        <p:spPr>
          <a:xfrm>
            <a:off x="3988578" y="1494959"/>
            <a:ext cx="1337700" cy="2805600"/>
          </a:xfrm>
          <a:prstGeom prst="roundRect">
            <a:avLst>
              <a:gd fmla="val 4376" name="adj"/>
            </a:avLst>
          </a:prstGeom>
          <a:solidFill>
            <a:schemeClr val="lt1"/>
          </a:solidFill>
          <a:ln>
            <a:noFill/>
          </a:ln>
          <a:effectLst>
            <a:outerShdw blurRad="635000" sx="90000" rotWithShape="0" algn="t" dir="5400000" dist="889000" sy="90000">
              <a:srgbClr val="000000">
                <a:alpha val="23920"/>
              </a:srgbClr>
            </a:outerShdw>
          </a:effectLst>
        </p:spPr>
      </p:sp>
      <p:sp>
        <p:nvSpPr>
          <p:cNvPr id="3664" name="Google Shape;3664;p74"/>
          <p:cNvSpPr/>
          <p:nvPr>
            <p:ph idx="4" type="pic"/>
          </p:nvPr>
        </p:nvSpPr>
        <p:spPr>
          <a:xfrm>
            <a:off x="5709949" y="1494959"/>
            <a:ext cx="1337700" cy="2805600"/>
          </a:xfrm>
          <a:prstGeom prst="roundRect">
            <a:avLst>
              <a:gd fmla="val 4376" name="adj"/>
            </a:avLst>
          </a:prstGeom>
          <a:solidFill>
            <a:schemeClr val="lt1"/>
          </a:solidFill>
          <a:ln>
            <a:noFill/>
          </a:ln>
          <a:effectLst>
            <a:outerShdw blurRad="635000" sx="90000" rotWithShape="0" algn="t" dir="5400000" dist="889000" sy="90000">
              <a:srgbClr val="000000">
                <a:alpha val="23920"/>
              </a:srgbClr>
            </a:outerShdw>
          </a:effectLst>
        </p:spPr>
      </p:sp>
      <p:pic>
        <p:nvPicPr>
          <p:cNvPr id="3665" name="Google Shape;3665;p74"/>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3666" name="Google Shape;3666;p74"/>
          <p:cNvSpPr txBox="1"/>
          <p:nvPr>
            <p:ph idx="5" type="subTitle"/>
          </p:nvPr>
        </p:nvSpPr>
        <p:spPr>
          <a:xfrm>
            <a:off x="492925" y="1141950"/>
            <a:ext cx="37839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3667" name="Google Shape;3667;p74"/>
          <p:cNvSpPr txBox="1"/>
          <p:nvPr>
            <p:ph type="title"/>
          </p:nvPr>
        </p:nvSpPr>
        <p:spPr>
          <a:xfrm>
            <a:off x="452800" y="355550"/>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668" name="Google Shape;3668;p74"/>
          <p:cNvCxnSpPr/>
          <p:nvPr/>
        </p:nvCxnSpPr>
        <p:spPr>
          <a:xfrm>
            <a:off x="605200" y="998975"/>
            <a:ext cx="642900" cy="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13">
    <p:bg>
      <p:bgPr>
        <a:solidFill>
          <a:schemeClr val="lt1"/>
        </a:solidFill>
      </p:bgPr>
    </p:bg>
    <p:spTree>
      <p:nvGrpSpPr>
        <p:cNvPr id="3669" name="Shape 3669"/>
        <p:cNvGrpSpPr/>
        <p:nvPr/>
      </p:nvGrpSpPr>
      <p:grpSpPr>
        <a:xfrm>
          <a:off x="0" y="0"/>
          <a:ext cx="0" cy="0"/>
          <a:chOff x="0" y="0"/>
          <a:chExt cx="0" cy="0"/>
        </a:xfrm>
      </p:grpSpPr>
      <p:sp>
        <p:nvSpPr>
          <p:cNvPr id="3670" name="Google Shape;3670;p75"/>
          <p:cNvSpPr/>
          <p:nvPr/>
        </p:nvSpPr>
        <p:spPr>
          <a:xfrm>
            <a:off x="605200" y="2079000"/>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71" name="Google Shape;3671;p75"/>
          <p:cNvSpPr/>
          <p:nvPr/>
        </p:nvSpPr>
        <p:spPr>
          <a:xfrm>
            <a:off x="605200" y="3301961"/>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72" name="Google Shape;3672;p75"/>
          <p:cNvSpPr/>
          <p:nvPr/>
        </p:nvSpPr>
        <p:spPr>
          <a:xfrm>
            <a:off x="4263333" y="2159219"/>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73" name="Google Shape;3673;p75"/>
          <p:cNvSpPr/>
          <p:nvPr/>
        </p:nvSpPr>
        <p:spPr>
          <a:xfrm>
            <a:off x="4263333" y="3301961"/>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3674" name="Google Shape;3674;p75"/>
          <p:cNvPicPr preferRelativeResize="0"/>
          <p:nvPr/>
        </p:nvPicPr>
        <p:blipFill>
          <a:blip r:embed="rId2">
            <a:alphaModFix/>
          </a:blip>
          <a:stretch>
            <a:fillRect/>
          </a:stretch>
        </p:blipFill>
        <p:spPr>
          <a:xfrm>
            <a:off x="8160833" y="4816475"/>
            <a:ext cx="810042" cy="196750"/>
          </a:xfrm>
          <a:prstGeom prst="rect">
            <a:avLst/>
          </a:prstGeom>
          <a:noFill/>
          <a:ln>
            <a:noFill/>
          </a:ln>
        </p:spPr>
      </p:pic>
      <p:pic>
        <p:nvPicPr>
          <p:cNvPr id="3675" name="Google Shape;3675;p75"/>
          <p:cNvPicPr preferRelativeResize="0"/>
          <p:nvPr/>
        </p:nvPicPr>
        <p:blipFill rotWithShape="1">
          <a:blip r:embed="rId3">
            <a:alphaModFix/>
          </a:blip>
          <a:srcRect b="45555" l="13011" r="22543" t="39682"/>
          <a:stretch/>
        </p:blipFill>
        <p:spPr>
          <a:xfrm>
            <a:off x="8136374" y="4816475"/>
            <a:ext cx="858951" cy="196749"/>
          </a:xfrm>
          <a:prstGeom prst="rect">
            <a:avLst/>
          </a:prstGeom>
          <a:noFill/>
          <a:ln>
            <a:noFill/>
          </a:ln>
        </p:spPr>
      </p:pic>
      <p:sp>
        <p:nvSpPr>
          <p:cNvPr id="3676" name="Google Shape;3676;p75"/>
          <p:cNvSpPr txBox="1"/>
          <p:nvPr>
            <p:ph idx="1" type="subTitle"/>
          </p:nvPr>
        </p:nvSpPr>
        <p:spPr>
          <a:xfrm>
            <a:off x="492925" y="1141950"/>
            <a:ext cx="7643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3677" name="Google Shape;3677;p75"/>
          <p:cNvSpPr txBox="1"/>
          <p:nvPr>
            <p:ph type="title"/>
          </p:nvPr>
        </p:nvSpPr>
        <p:spPr>
          <a:xfrm>
            <a:off x="452800" y="355550"/>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678" name="Google Shape;3678;p75"/>
          <p:cNvCxnSpPr/>
          <p:nvPr/>
        </p:nvCxnSpPr>
        <p:spPr>
          <a:xfrm>
            <a:off x="605200" y="998975"/>
            <a:ext cx="642900" cy="0"/>
          </a:xfrm>
          <a:prstGeom prst="straightConnector1">
            <a:avLst/>
          </a:prstGeom>
          <a:noFill/>
          <a:ln cap="flat" cmpd="sng" w="28575">
            <a:solidFill>
              <a:schemeClr val="dk1"/>
            </a:solidFill>
            <a:prstDash val="solid"/>
            <a:round/>
            <a:headEnd len="med" w="med" type="none"/>
            <a:tailEnd len="med" w="med" type="none"/>
          </a:ln>
        </p:spPr>
      </p:cxnSp>
      <p:pic>
        <p:nvPicPr>
          <p:cNvPr id="3679" name="Google Shape;3679;p75"/>
          <p:cNvPicPr preferRelativeResize="0"/>
          <p:nvPr/>
        </p:nvPicPr>
        <p:blipFill rotWithShape="1">
          <a:blip r:embed="rId3">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2">
  <p:cSld name="CUSTOM_13_2">
    <p:bg>
      <p:bgPr>
        <a:solidFill>
          <a:schemeClr val="lt1"/>
        </a:solidFill>
      </p:bgPr>
    </p:bg>
    <p:spTree>
      <p:nvGrpSpPr>
        <p:cNvPr id="3680" name="Shape 3680"/>
        <p:cNvGrpSpPr/>
        <p:nvPr/>
      </p:nvGrpSpPr>
      <p:grpSpPr>
        <a:xfrm>
          <a:off x="0" y="0"/>
          <a:ext cx="0" cy="0"/>
          <a:chOff x="0" y="0"/>
          <a:chExt cx="0" cy="0"/>
        </a:xfrm>
      </p:grpSpPr>
      <p:sp>
        <p:nvSpPr>
          <p:cNvPr id="3681" name="Google Shape;3681;p76"/>
          <p:cNvSpPr txBox="1"/>
          <p:nvPr>
            <p:ph type="title"/>
          </p:nvPr>
        </p:nvSpPr>
        <p:spPr>
          <a:xfrm>
            <a:off x="438596" y="348650"/>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cxnSp>
        <p:nvCxnSpPr>
          <p:cNvPr id="3682" name="Google Shape;3682;p76"/>
          <p:cNvCxnSpPr/>
          <p:nvPr/>
        </p:nvCxnSpPr>
        <p:spPr>
          <a:xfrm>
            <a:off x="554625" y="984325"/>
            <a:ext cx="642900" cy="0"/>
          </a:xfrm>
          <a:prstGeom prst="straightConnector1">
            <a:avLst/>
          </a:prstGeom>
          <a:noFill/>
          <a:ln cap="flat" cmpd="sng" w="28575">
            <a:solidFill>
              <a:schemeClr val="dk1"/>
            </a:solidFill>
            <a:prstDash val="solid"/>
            <a:round/>
            <a:headEnd len="med" w="med" type="none"/>
            <a:tailEnd len="med" w="med" type="none"/>
          </a:ln>
        </p:spPr>
      </p:cxnSp>
      <p:sp>
        <p:nvSpPr>
          <p:cNvPr id="3683" name="Google Shape;3683;p76"/>
          <p:cNvSpPr/>
          <p:nvPr/>
        </p:nvSpPr>
        <p:spPr>
          <a:xfrm>
            <a:off x="554625" y="2448125"/>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84" name="Google Shape;3684;p76"/>
          <p:cNvSpPr/>
          <p:nvPr/>
        </p:nvSpPr>
        <p:spPr>
          <a:xfrm>
            <a:off x="554625" y="3671086"/>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85" name="Google Shape;3685;p76"/>
          <p:cNvSpPr/>
          <p:nvPr/>
        </p:nvSpPr>
        <p:spPr>
          <a:xfrm>
            <a:off x="2562983" y="2448119"/>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86" name="Google Shape;3686;p76"/>
          <p:cNvSpPr/>
          <p:nvPr/>
        </p:nvSpPr>
        <p:spPr>
          <a:xfrm>
            <a:off x="2562983" y="3708411"/>
            <a:ext cx="670200" cy="680700"/>
          </a:xfrm>
          <a:prstGeom prst="ellipse">
            <a:avLst/>
          </a:prstGeom>
          <a:solidFill>
            <a:schemeClr val="dk1"/>
          </a:solidFill>
          <a:ln>
            <a:noFill/>
          </a:ln>
          <a:effectLst>
            <a:outerShdw blurRad="381000" sx="90000" rotWithShape="0" algn="t" dir="5400000" dist="254000" sy="90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87" name="Google Shape;3687;p76"/>
          <p:cNvSpPr txBox="1"/>
          <p:nvPr>
            <p:ph idx="1" type="subTitle"/>
          </p:nvPr>
        </p:nvSpPr>
        <p:spPr>
          <a:xfrm>
            <a:off x="438596" y="1209875"/>
            <a:ext cx="455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800"/>
              <a:buFont typeface="Inter"/>
              <a:buNone/>
              <a:defRPr>
                <a:solidFill>
                  <a:schemeClr val="dk1"/>
                </a:solidFill>
                <a:latin typeface="Inter"/>
                <a:ea typeface="Inter"/>
                <a:cs typeface="Inter"/>
                <a:sym typeface="Inter"/>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pic>
        <p:nvPicPr>
          <p:cNvPr id="3688" name="Google Shape;3688;p76"/>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CUSTOM_13_1">
    <p:bg>
      <p:bgPr>
        <a:solidFill>
          <a:schemeClr val="dk1"/>
        </a:solidFill>
      </p:bgPr>
    </p:bg>
    <p:spTree>
      <p:nvGrpSpPr>
        <p:cNvPr id="3689" name="Shape 3689"/>
        <p:cNvGrpSpPr/>
        <p:nvPr/>
      </p:nvGrpSpPr>
      <p:grpSpPr>
        <a:xfrm>
          <a:off x="0" y="0"/>
          <a:ext cx="0" cy="0"/>
          <a:chOff x="0" y="0"/>
          <a:chExt cx="0" cy="0"/>
        </a:xfrm>
      </p:grpSpPr>
      <p:sp>
        <p:nvSpPr>
          <p:cNvPr id="3690" name="Google Shape;3690;p77"/>
          <p:cNvSpPr txBox="1"/>
          <p:nvPr>
            <p:ph type="title"/>
          </p:nvPr>
        </p:nvSpPr>
        <p:spPr>
          <a:xfrm>
            <a:off x="492921" y="379350"/>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3691" name="Google Shape;3691;p77"/>
          <p:cNvCxnSpPr/>
          <p:nvPr/>
        </p:nvCxnSpPr>
        <p:spPr>
          <a:xfrm>
            <a:off x="608950" y="1015025"/>
            <a:ext cx="642900" cy="0"/>
          </a:xfrm>
          <a:prstGeom prst="straightConnector1">
            <a:avLst/>
          </a:prstGeom>
          <a:noFill/>
          <a:ln cap="flat" cmpd="sng" w="28575">
            <a:solidFill>
              <a:schemeClr val="lt1"/>
            </a:solidFill>
            <a:prstDash val="solid"/>
            <a:round/>
            <a:headEnd len="med" w="med" type="none"/>
            <a:tailEnd len="med" w="med" type="none"/>
          </a:ln>
        </p:spPr>
      </p:cxnSp>
      <p:pic>
        <p:nvPicPr>
          <p:cNvPr id="3692" name="Google Shape;3692;p77"/>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693" name="Google Shape;3693;p77"/>
          <p:cNvSpPr txBox="1"/>
          <p:nvPr>
            <p:ph idx="1" type="subTitle"/>
          </p:nvPr>
        </p:nvSpPr>
        <p:spPr>
          <a:xfrm>
            <a:off x="492925" y="1141950"/>
            <a:ext cx="76434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2pPr>
            <a:lvl3pPr lvl="2"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3pPr>
            <a:lvl4pPr lvl="3"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4pPr>
            <a:lvl5pPr lvl="4"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5pPr>
            <a:lvl6pPr lvl="5"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6pPr>
            <a:lvl7pPr lvl="6"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7pPr>
            <a:lvl8pPr lvl="7"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8pPr>
            <a:lvl9pPr lvl="8" rtl="0">
              <a:spcBef>
                <a:spcPts val="0"/>
              </a:spcBef>
              <a:spcAft>
                <a:spcPts val="0"/>
              </a:spcAft>
              <a:buClr>
                <a:schemeClr val="accent4"/>
              </a:buClr>
              <a:buSzPts val="1800"/>
              <a:buFont typeface="Inter"/>
              <a:buNone/>
              <a:defRPr sz="1800">
                <a:solidFill>
                  <a:schemeClr val="accent4"/>
                </a:solidFill>
                <a:latin typeface="Inter"/>
                <a:ea typeface="Inter"/>
                <a:cs typeface="Inter"/>
                <a:sym typeface="Inter"/>
              </a:defRPr>
            </a:lvl9pPr>
          </a:lstStyle>
          <a:p/>
        </p:txBody>
      </p:sp>
      <p:sp>
        <p:nvSpPr>
          <p:cNvPr id="3694" name="Google Shape;3694;p77"/>
          <p:cNvSpPr txBox="1"/>
          <p:nvPr>
            <p:ph idx="2" type="body"/>
          </p:nvPr>
        </p:nvSpPr>
        <p:spPr>
          <a:xfrm>
            <a:off x="492925" y="1757325"/>
            <a:ext cx="7932300" cy="25653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chemeClr val="lt1"/>
              </a:buClr>
              <a:buSzPts val="1500"/>
              <a:buFont typeface="Inter"/>
              <a:buChar char="●"/>
              <a:defRPr sz="1500">
                <a:solidFill>
                  <a:schemeClr val="lt1"/>
                </a:solidFill>
                <a:latin typeface="Inter"/>
                <a:ea typeface="Inter"/>
                <a:cs typeface="Inter"/>
                <a:sym typeface="Inter"/>
              </a:defRPr>
            </a:lvl1pPr>
            <a:lvl2pPr indent="-298450" lvl="1" marL="9144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2pPr>
            <a:lvl3pPr indent="-298450" lvl="2" marL="13716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3pPr>
            <a:lvl4pPr indent="-298450" lvl="3" marL="18288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4pPr>
            <a:lvl5pPr indent="-298450" lvl="4" marL="22860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5pPr>
            <a:lvl6pPr indent="-298450" lvl="5" marL="27432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6pPr>
            <a:lvl7pPr indent="-298450" lvl="6" marL="32004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7pPr>
            <a:lvl8pPr indent="-298450" lvl="7" marL="36576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8pPr>
            <a:lvl9pPr indent="-298450" lvl="8" marL="4114800" rtl="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12_1_1">
    <p:bg>
      <p:bgPr>
        <a:solidFill>
          <a:schemeClr val="lt1"/>
        </a:solidFill>
      </p:bgPr>
    </p:bg>
    <p:spTree>
      <p:nvGrpSpPr>
        <p:cNvPr id="3695" name="Shape 3695"/>
        <p:cNvGrpSpPr/>
        <p:nvPr/>
      </p:nvGrpSpPr>
      <p:grpSpPr>
        <a:xfrm>
          <a:off x="0" y="0"/>
          <a:ext cx="0" cy="0"/>
          <a:chOff x="0" y="0"/>
          <a:chExt cx="0" cy="0"/>
        </a:xfrm>
      </p:grpSpPr>
      <p:sp>
        <p:nvSpPr>
          <p:cNvPr id="3696" name="Google Shape;3696;p78"/>
          <p:cNvSpPr/>
          <p:nvPr/>
        </p:nvSpPr>
        <p:spPr>
          <a:xfrm>
            <a:off x="626475" y="-86225"/>
            <a:ext cx="4853694" cy="5400675"/>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97" name="Google Shape;3697;p78"/>
          <p:cNvSpPr/>
          <p:nvPr/>
        </p:nvSpPr>
        <p:spPr>
          <a:xfrm>
            <a:off x="0" y="0"/>
            <a:ext cx="4692393"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698" name="Google Shape;3698;p78"/>
          <p:cNvSpPr/>
          <p:nvPr/>
        </p:nvSpPr>
        <p:spPr>
          <a:xfrm>
            <a:off x="4698101" y="859813"/>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699" name="Google Shape;3699;p78"/>
          <p:cNvSpPr/>
          <p:nvPr/>
        </p:nvSpPr>
        <p:spPr>
          <a:xfrm>
            <a:off x="5056184" y="1820667"/>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00" name="Google Shape;3700;p78"/>
          <p:cNvSpPr/>
          <p:nvPr/>
        </p:nvSpPr>
        <p:spPr>
          <a:xfrm>
            <a:off x="5110893" y="2781503"/>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01" name="Google Shape;3701;p78"/>
          <p:cNvSpPr/>
          <p:nvPr/>
        </p:nvSpPr>
        <p:spPr>
          <a:xfrm>
            <a:off x="4731773" y="3742346"/>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02" name="Google Shape;3702;p78"/>
          <p:cNvSpPr txBox="1"/>
          <p:nvPr>
            <p:ph idx="1" type="body"/>
          </p:nvPr>
        </p:nvSpPr>
        <p:spPr>
          <a:xfrm>
            <a:off x="839900" y="1939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3703" name="Google Shape;3703;p78"/>
          <p:cNvSpPr txBox="1"/>
          <p:nvPr>
            <p:ph idx="2"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Font typeface="Inter"/>
              <a:buNone/>
              <a:defRPr b="1">
                <a:solidFill>
                  <a:schemeClr val="lt1"/>
                </a:solidFill>
                <a:latin typeface="Inter"/>
                <a:ea typeface="Inter"/>
                <a:cs typeface="Inter"/>
                <a:sym typeface="Inter"/>
              </a:defRPr>
            </a:lvl1pPr>
            <a:lvl2pPr lvl="1" rtl="0">
              <a:spcBef>
                <a:spcPts val="0"/>
              </a:spcBef>
              <a:spcAft>
                <a:spcPts val="0"/>
              </a:spcAft>
              <a:buClr>
                <a:schemeClr val="lt1"/>
              </a:buClr>
              <a:buSzPts val="1400"/>
              <a:buFont typeface="Inter"/>
              <a:buNone/>
              <a:defRPr>
                <a:solidFill>
                  <a:schemeClr val="lt1"/>
                </a:solidFill>
                <a:latin typeface="Inter"/>
                <a:ea typeface="Inter"/>
                <a:cs typeface="Inter"/>
                <a:sym typeface="Inter"/>
              </a:defRPr>
            </a:lvl2pPr>
            <a:lvl3pPr lvl="2" rtl="0">
              <a:spcBef>
                <a:spcPts val="0"/>
              </a:spcBef>
              <a:spcAft>
                <a:spcPts val="0"/>
              </a:spcAft>
              <a:buClr>
                <a:schemeClr val="lt1"/>
              </a:buClr>
              <a:buSzPts val="1400"/>
              <a:buFont typeface="Inter"/>
              <a:buNone/>
              <a:defRPr>
                <a:solidFill>
                  <a:schemeClr val="lt1"/>
                </a:solidFill>
                <a:latin typeface="Inter"/>
                <a:ea typeface="Inter"/>
                <a:cs typeface="Inter"/>
                <a:sym typeface="Inter"/>
              </a:defRPr>
            </a:lvl3pPr>
            <a:lvl4pPr lvl="3" rtl="0">
              <a:spcBef>
                <a:spcPts val="0"/>
              </a:spcBef>
              <a:spcAft>
                <a:spcPts val="0"/>
              </a:spcAft>
              <a:buClr>
                <a:schemeClr val="lt1"/>
              </a:buClr>
              <a:buSzPts val="1400"/>
              <a:buFont typeface="Inter"/>
              <a:buNone/>
              <a:defRPr>
                <a:solidFill>
                  <a:schemeClr val="lt1"/>
                </a:solidFill>
                <a:latin typeface="Inter"/>
                <a:ea typeface="Inter"/>
                <a:cs typeface="Inter"/>
                <a:sym typeface="Inter"/>
              </a:defRPr>
            </a:lvl4pPr>
            <a:lvl5pPr lvl="4" rtl="0">
              <a:spcBef>
                <a:spcPts val="0"/>
              </a:spcBef>
              <a:spcAft>
                <a:spcPts val="0"/>
              </a:spcAft>
              <a:buClr>
                <a:schemeClr val="lt1"/>
              </a:buClr>
              <a:buSzPts val="1400"/>
              <a:buFont typeface="Inter"/>
              <a:buNone/>
              <a:defRPr>
                <a:solidFill>
                  <a:schemeClr val="lt1"/>
                </a:solidFill>
                <a:latin typeface="Inter"/>
                <a:ea typeface="Inter"/>
                <a:cs typeface="Inter"/>
                <a:sym typeface="Inter"/>
              </a:defRPr>
            </a:lvl5pPr>
            <a:lvl6pPr lvl="5" rtl="0">
              <a:spcBef>
                <a:spcPts val="0"/>
              </a:spcBef>
              <a:spcAft>
                <a:spcPts val="0"/>
              </a:spcAft>
              <a:buClr>
                <a:schemeClr val="lt1"/>
              </a:buClr>
              <a:buSzPts val="1400"/>
              <a:buFont typeface="Inter"/>
              <a:buNone/>
              <a:defRPr>
                <a:solidFill>
                  <a:schemeClr val="lt1"/>
                </a:solidFill>
                <a:latin typeface="Inter"/>
                <a:ea typeface="Inter"/>
                <a:cs typeface="Inter"/>
                <a:sym typeface="Inter"/>
              </a:defRPr>
            </a:lvl6pPr>
            <a:lvl7pPr lvl="6" rtl="0">
              <a:spcBef>
                <a:spcPts val="0"/>
              </a:spcBef>
              <a:spcAft>
                <a:spcPts val="0"/>
              </a:spcAft>
              <a:buClr>
                <a:schemeClr val="lt1"/>
              </a:buClr>
              <a:buSzPts val="1400"/>
              <a:buFont typeface="Inter"/>
              <a:buNone/>
              <a:defRPr>
                <a:solidFill>
                  <a:schemeClr val="lt1"/>
                </a:solidFill>
                <a:latin typeface="Inter"/>
                <a:ea typeface="Inter"/>
                <a:cs typeface="Inter"/>
                <a:sym typeface="Inter"/>
              </a:defRPr>
            </a:lvl7pPr>
            <a:lvl8pPr lvl="7" rtl="0">
              <a:spcBef>
                <a:spcPts val="0"/>
              </a:spcBef>
              <a:spcAft>
                <a:spcPts val="0"/>
              </a:spcAft>
              <a:buClr>
                <a:schemeClr val="lt1"/>
              </a:buClr>
              <a:buSzPts val="1400"/>
              <a:buFont typeface="Inter"/>
              <a:buNone/>
              <a:defRPr>
                <a:solidFill>
                  <a:schemeClr val="lt1"/>
                </a:solidFill>
                <a:latin typeface="Inter"/>
                <a:ea typeface="Inter"/>
                <a:cs typeface="Inter"/>
                <a:sym typeface="Inter"/>
              </a:defRPr>
            </a:lvl8pPr>
            <a:lvl9pPr lvl="8" rtl="0">
              <a:spcBef>
                <a:spcPts val="0"/>
              </a:spcBef>
              <a:spcAft>
                <a:spcPts val="0"/>
              </a:spcAft>
              <a:buClr>
                <a:schemeClr val="lt1"/>
              </a:buClr>
              <a:buSzPts val="1400"/>
              <a:buFont typeface="Inter"/>
              <a:buNone/>
              <a:defRPr>
                <a:solidFill>
                  <a:schemeClr val="lt1"/>
                </a:solidFill>
                <a:latin typeface="Inter"/>
                <a:ea typeface="Inter"/>
                <a:cs typeface="Inter"/>
                <a:sym typeface="Inter"/>
              </a:defRPr>
            </a:lvl9pPr>
          </a:lstStyle>
          <a:p/>
        </p:txBody>
      </p:sp>
      <p:sp>
        <p:nvSpPr>
          <p:cNvPr id="3704" name="Google Shape;3704;p78"/>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3705" name="Google Shape;3705;p78"/>
          <p:cNvSpPr/>
          <p:nvPr/>
        </p:nvSpPr>
        <p:spPr>
          <a:xfrm>
            <a:off x="4798675" y="921475"/>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06" name="Google Shape;3706;p78"/>
          <p:cNvSpPr/>
          <p:nvPr/>
        </p:nvSpPr>
        <p:spPr>
          <a:xfrm>
            <a:off x="5144325" y="1882313"/>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07" name="Google Shape;3707;p78"/>
          <p:cNvSpPr/>
          <p:nvPr/>
        </p:nvSpPr>
        <p:spPr>
          <a:xfrm>
            <a:off x="5185250" y="2843163"/>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08" name="Google Shape;3708;p78"/>
          <p:cNvSpPr/>
          <p:nvPr/>
        </p:nvSpPr>
        <p:spPr>
          <a:xfrm>
            <a:off x="4798675" y="3803975"/>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3709" name="Google Shape;3709;p78"/>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1">
  <p:cSld name="CUSTOM_12_1_1_1_1">
    <p:bg>
      <p:bgPr>
        <a:solidFill>
          <a:schemeClr val="lt1"/>
        </a:solidFill>
      </p:bgPr>
    </p:bg>
    <p:spTree>
      <p:nvGrpSpPr>
        <p:cNvPr id="3710" name="Shape 3710"/>
        <p:cNvGrpSpPr/>
        <p:nvPr/>
      </p:nvGrpSpPr>
      <p:grpSpPr>
        <a:xfrm>
          <a:off x="0" y="0"/>
          <a:ext cx="0" cy="0"/>
          <a:chOff x="0" y="0"/>
          <a:chExt cx="0" cy="0"/>
        </a:xfrm>
      </p:grpSpPr>
      <p:sp>
        <p:nvSpPr>
          <p:cNvPr id="3711" name="Google Shape;3711;p79"/>
          <p:cNvSpPr/>
          <p:nvPr/>
        </p:nvSpPr>
        <p:spPr>
          <a:xfrm>
            <a:off x="626475" y="-86225"/>
            <a:ext cx="4853694" cy="5400675"/>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12" name="Google Shape;3712;p79"/>
          <p:cNvSpPr/>
          <p:nvPr/>
        </p:nvSpPr>
        <p:spPr>
          <a:xfrm>
            <a:off x="0" y="0"/>
            <a:ext cx="4692393"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13" name="Google Shape;3713;p79"/>
          <p:cNvSpPr/>
          <p:nvPr/>
        </p:nvSpPr>
        <p:spPr>
          <a:xfrm>
            <a:off x="4698101" y="859813"/>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14" name="Google Shape;3714;p79"/>
          <p:cNvSpPr/>
          <p:nvPr/>
        </p:nvSpPr>
        <p:spPr>
          <a:xfrm>
            <a:off x="5056184" y="1668265"/>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15" name="Google Shape;3715;p79"/>
          <p:cNvSpPr/>
          <p:nvPr/>
        </p:nvSpPr>
        <p:spPr>
          <a:xfrm>
            <a:off x="5154668" y="2476717"/>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16" name="Google Shape;3716;p79"/>
          <p:cNvSpPr/>
          <p:nvPr/>
        </p:nvSpPr>
        <p:spPr>
          <a:xfrm>
            <a:off x="4972523" y="3285169"/>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17" name="Google Shape;3717;p79"/>
          <p:cNvSpPr txBox="1"/>
          <p:nvPr>
            <p:ph idx="1" type="body"/>
          </p:nvPr>
        </p:nvSpPr>
        <p:spPr>
          <a:xfrm>
            <a:off x="839900" y="1939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3718" name="Google Shape;3718;p79"/>
          <p:cNvSpPr txBox="1"/>
          <p:nvPr>
            <p:ph idx="2"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dk1"/>
              </a:buClr>
              <a:buSzPts val="1400"/>
              <a:buFont typeface="Inter"/>
              <a:buNone/>
              <a:defRPr>
                <a:solidFill>
                  <a:schemeClr val="dk1"/>
                </a:solidFill>
                <a:latin typeface="Inter"/>
                <a:ea typeface="Inter"/>
                <a:cs typeface="Inter"/>
                <a:sym typeface="Inter"/>
              </a:defRPr>
            </a:lvl2pPr>
            <a:lvl3pPr lvl="2" rtl="0">
              <a:spcBef>
                <a:spcPts val="0"/>
              </a:spcBef>
              <a:spcAft>
                <a:spcPts val="0"/>
              </a:spcAft>
              <a:buClr>
                <a:schemeClr val="dk1"/>
              </a:buClr>
              <a:buSzPts val="1400"/>
              <a:buFont typeface="Inter"/>
              <a:buNone/>
              <a:defRPr>
                <a:solidFill>
                  <a:schemeClr val="dk1"/>
                </a:solidFill>
                <a:latin typeface="Inter"/>
                <a:ea typeface="Inter"/>
                <a:cs typeface="Inter"/>
                <a:sym typeface="Inter"/>
              </a:defRPr>
            </a:lvl3pPr>
            <a:lvl4pPr lvl="3" rtl="0">
              <a:spcBef>
                <a:spcPts val="0"/>
              </a:spcBef>
              <a:spcAft>
                <a:spcPts val="0"/>
              </a:spcAft>
              <a:buClr>
                <a:schemeClr val="dk1"/>
              </a:buClr>
              <a:buSzPts val="1400"/>
              <a:buFont typeface="Inter"/>
              <a:buNone/>
              <a:defRPr>
                <a:solidFill>
                  <a:schemeClr val="dk1"/>
                </a:solidFill>
                <a:latin typeface="Inter"/>
                <a:ea typeface="Inter"/>
                <a:cs typeface="Inter"/>
                <a:sym typeface="Inter"/>
              </a:defRPr>
            </a:lvl4pPr>
            <a:lvl5pPr lvl="4" rtl="0">
              <a:spcBef>
                <a:spcPts val="0"/>
              </a:spcBef>
              <a:spcAft>
                <a:spcPts val="0"/>
              </a:spcAft>
              <a:buClr>
                <a:schemeClr val="dk1"/>
              </a:buClr>
              <a:buSzPts val="1400"/>
              <a:buFont typeface="Inter"/>
              <a:buNone/>
              <a:defRPr>
                <a:solidFill>
                  <a:schemeClr val="dk1"/>
                </a:solidFill>
                <a:latin typeface="Inter"/>
                <a:ea typeface="Inter"/>
                <a:cs typeface="Inter"/>
                <a:sym typeface="Inter"/>
              </a:defRPr>
            </a:lvl5pPr>
            <a:lvl6pPr lvl="5" rtl="0">
              <a:spcBef>
                <a:spcPts val="0"/>
              </a:spcBef>
              <a:spcAft>
                <a:spcPts val="0"/>
              </a:spcAft>
              <a:buClr>
                <a:schemeClr val="dk1"/>
              </a:buClr>
              <a:buSzPts val="1400"/>
              <a:buFont typeface="Inter"/>
              <a:buNone/>
              <a:defRPr>
                <a:solidFill>
                  <a:schemeClr val="dk1"/>
                </a:solidFill>
                <a:latin typeface="Inter"/>
                <a:ea typeface="Inter"/>
                <a:cs typeface="Inter"/>
                <a:sym typeface="Inter"/>
              </a:defRPr>
            </a:lvl6pPr>
            <a:lvl7pPr lvl="6" rtl="0">
              <a:spcBef>
                <a:spcPts val="0"/>
              </a:spcBef>
              <a:spcAft>
                <a:spcPts val="0"/>
              </a:spcAft>
              <a:buClr>
                <a:schemeClr val="dk1"/>
              </a:buClr>
              <a:buSzPts val="1400"/>
              <a:buFont typeface="Inter"/>
              <a:buNone/>
              <a:defRPr>
                <a:solidFill>
                  <a:schemeClr val="dk1"/>
                </a:solidFill>
                <a:latin typeface="Inter"/>
                <a:ea typeface="Inter"/>
                <a:cs typeface="Inter"/>
                <a:sym typeface="Inter"/>
              </a:defRPr>
            </a:lvl7pPr>
            <a:lvl8pPr lvl="7" rtl="0">
              <a:spcBef>
                <a:spcPts val="0"/>
              </a:spcBef>
              <a:spcAft>
                <a:spcPts val="0"/>
              </a:spcAft>
              <a:buClr>
                <a:schemeClr val="dk1"/>
              </a:buClr>
              <a:buSzPts val="1400"/>
              <a:buFont typeface="Inter"/>
              <a:buNone/>
              <a:defRPr>
                <a:solidFill>
                  <a:schemeClr val="dk1"/>
                </a:solidFill>
                <a:latin typeface="Inter"/>
                <a:ea typeface="Inter"/>
                <a:cs typeface="Inter"/>
                <a:sym typeface="Inter"/>
              </a:defRPr>
            </a:lvl8pPr>
            <a:lvl9pPr lvl="8" rtl="0">
              <a:spcBef>
                <a:spcPts val="0"/>
              </a:spcBef>
              <a:spcAft>
                <a:spcPts val="0"/>
              </a:spcAft>
              <a:buClr>
                <a:schemeClr val="dk1"/>
              </a:buClr>
              <a:buSzPts val="1400"/>
              <a:buFont typeface="Inter"/>
              <a:buNone/>
              <a:defRPr>
                <a:solidFill>
                  <a:schemeClr val="dk1"/>
                </a:solidFill>
                <a:latin typeface="Inter"/>
                <a:ea typeface="Inter"/>
                <a:cs typeface="Inter"/>
                <a:sym typeface="Inter"/>
              </a:defRPr>
            </a:lvl9pPr>
          </a:lstStyle>
          <a:p/>
        </p:txBody>
      </p:sp>
      <p:sp>
        <p:nvSpPr>
          <p:cNvPr id="3719" name="Google Shape;3719;p79"/>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3720" name="Google Shape;3720;p79"/>
          <p:cNvCxnSpPr/>
          <p:nvPr/>
        </p:nvCxnSpPr>
        <p:spPr>
          <a:xfrm>
            <a:off x="950250" y="1007000"/>
            <a:ext cx="642900" cy="0"/>
          </a:xfrm>
          <a:prstGeom prst="straightConnector1">
            <a:avLst/>
          </a:prstGeom>
          <a:noFill/>
          <a:ln cap="flat" cmpd="sng" w="28575">
            <a:solidFill>
              <a:schemeClr val="lt1"/>
            </a:solidFill>
            <a:prstDash val="solid"/>
            <a:round/>
            <a:headEnd len="med" w="med" type="none"/>
            <a:tailEnd len="med" w="med" type="none"/>
          </a:ln>
        </p:spPr>
      </p:cxnSp>
      <p:sp>
        <p:nvSpPr>
          <p:cNvPr id="3721" name="Google Shape;3721;p79"/>
          <p:cNvSpPr/>
          <p:nvPr/>
        </p:nvSpPr>
        <p:spPr>
          <a:xfrm>
            <a:off x="4798675" y="921475"/>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22" name="Google Shape;3722;p79"/>
          <p:cNvSpPr/>
          <p:nvPr/>
        </p:nvSpPr>
        <p:spPr>
          <a:xfrm>
            <a:off x="5144325" y="1729913"/>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23" name="Google Shape;3723;p79"/>
          <p:cNvSpPr/>
          <p:nvPr/>
        </p:nvSpPr>
        <p:spPr>
          <a:xfrm>
            <a:off x="5229025" y="2538388"/>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24" name="Google Shape;3724;p79"/>
          <p:cNvSpPr/>
          <p:nvPr/>
        </p:nvSpPr>
        <p:spPr>
          <a:xfrm>
            <a:off x="5039425" y="3346800"/>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25" name="Google Shape;3725;p79"/>
          <p:cNvSpPr/>
          <p:nvPr/>
        </p:nvSpPr>
        <p:spPr>
          <a:xfrm>
            <a:off x="4597198" y="4093621"/>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26" name="Google Shape;3726;p79"/>
          <p:cNvSpPr/>
          <p:nvPr/>
        </p:nvSpPr>
        <p:spPr>
          <a:xfrm>
            <a:off x="4664100" y="4155250"/>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3727" name="Google Shape;3727;p79"/>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p:cSld name="CUSTOM_6">
    <p:bg>
      <p:bgPr>
        <a:solidFill>
          <a:schemeClr val="lt1"/>
        </a:solidFill>
      </p:bgPr>
    </p:bg>
    <p:spTree>
      <p:nvGrpSpPr>
        <p:cNvPr id="3728" name="Shape 3728"/>
        <p:cNvGrpSpPr/>
        <p:nvPr/>
      </p:nvGrpSpPr>
      <p:grpSpPr>
        <a:xfrm>
          <a:off x="0" y="0"/>
          <a:ext cx="0" cy="0"/>
          <a:chOff x="0" y="0"/>
          <a:chExt cx="0" cy="0"/>
        </a:xfrm>
      </p:grpSpPr>
      <p:sp>
        <p:nvSpPr>
          <p:cNvPr id="3729" name="Google Shape;3729;p80"/>
          <p:cNvSpPr/>
          <p:nvPr/>
        </p:nvSpPr>
        <p:spPr>
          <a:xfrm>
            <a:off x="-17150" y="-17150"/>
            <a:ext cx="4612200" cy="5168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80"/>
          <p:cNvSpPr/>
          <p:nvPr>
            <p:ph idx="2" type="pic"/>
          </p:nvPr>
        </p:nvSpPr>
        <p:spPr>
          <a:xfrm>
            <a:off x="4588300" y="-4225"/>
            <a:ext cx="4612200" cy="5155800"/>
          </a:xfrm>
          <a:prstGeom prst="rect">
            <a:avLst/>
          </a:prstGeom>
          <a:noFill/>
          <a:ln>
            <a:noFill/>
          </a:ln>
        </p:spPr>
      </p:sp>
      <p:sp>
        <p:nvSpPr>
          <p:cNvPr id="3731" name="Google Shape;3731;p80"/>
          <p:cNvSpPr txBox="1"/>
          <p:nvPr>
            <p:ph type="title"/>
          </p:nvPr>
        </p:nvSpPr>
        <p:spPr>
          <a:xfrm>
            <a:off x="452800" y="379625"/>
            <a:ext cx="34113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3732" name="Google Shape;3732;p80"/>
          <p:cNvSpPr txBox="1"/>
          <p:nvPr>
            <p:ph idx="1" type="body"/>
          </p:nvPr>
        </p:nvSpPr>
        <p:spPr>
          <a:xfrm>
            <a:off x="494850" y="218460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3733" name="Google Shape;3733;p80"/>
          <p:cNvSpPr txBox="1"/>
          <p:nvPr>
            <p:ph idx="3" type="subTitle"/>
          </p:nvPr>
        </p:nvSpPr>
        <p:spPr>
          <a:xfrm>
            <a:off x="452800" y="1484200"/>
            <a:ext cx="34113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pic>
        <p:nvPicPr>
          <p:cNvPr id="3734" name="Google Shape;3734;p80"/>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2">
  <p:cSld name="CUSTOM_6_2">
    <p:spTree>
      <p:nvGrpSpPr>
        <p:cNvPr id="3735" name="Shape 3735"/>
        <p:cNvGrpSpPr/>
        <p:nvPr/>
      </p:nvGrpSpPr>
      <p:grpSpPr>
        <a:xfrm>
          <a:off x="0" y="0"/>
          <a:ext cx="0" cy="0"/>
          <a:chOff x="0" y="0"/>
          <a:chExt cx="0" cy="0"/>
        </a:xfrm>
      </p:grpSpPr>
      <p:sp>
        <p:nvSpPr>
          <p:cNvPr id="3736" name="Google Shape;3736;p81"/>
          <p:cNvSpPr/>
          <p:nvPr/>
        </p:nvSpPr>
        <p:spPr>
          <a:xfrm>
            <a:off x="-100700" y="-12700"/>
            <a:ext cx="46890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sp>
        <p:nvSpPr>
          <p:cNvPr id="3737" name="Google Shape;3737;p81"/>
          <p:cNvSpPr/>
          <p:nvPr>
            <p:ph idx="2" type="pic"/>
          </p:nvPr>
        </p:nvSpPr>
        <p:spPr>
          <a:xfrm>
            <a:off x="4588300" y="-4225"/>
            <a:ext cx="4612200" cy="5155800"/>
          </a:xfrm>
          <a:prstGeom prst="rect">
            <a:avLst/>
          </a:prstGeom>
          <a:noFill/>
          <a:ln>
            <a:noFill/>
          </a:ln>
        </p:spPr>
      </p:sp>
      <p:sp>
        <p:nvSpPr>
          <p:cNvPr id="3738" name="Google Shape;3738;p81"/>
          <p:cNvSpPr txBox="1"/>
          <p:nvPr>
            <p:ph type="title"/>
          </p:nvPr>
        </p:nvSpPr>
        <p:spPr>
          <a:xfrm>
            <a:off x="456425" y="354775"/>
            <a:ext cx="3417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3739" name="Google Shape;3739;p81"/>
          <p:cNvSpPr txBox="1"/>
          <p:nvPr>
            <p:ph idx="1" type="body"/>
          </p:nvPr>
        </p:nvSpPr>
        <p:spPr>
          <a:xfrm>
            <a:off x="492622" y="2159750"/>
            <a:ext cx="24378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3740" name="Google Shape;3740;p81"/>
          <p:cNvSpPr txBox="1"/>
          <p:nvPr>
            <p:ph idx="3" type="subTitle"/>
          </p:nvPr>
        </p:nvSpPr>
        <p:spPr>
          <a:xfrm>
            <a:off x="456425" y="1459350"/>
            <a:ext cx="29364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
        <p:nvSpPr>
          <p:cNvPr id="3741" name="Google Shape;3741;p81"/>
          <p:cNvSpPr/>
          <p:nvPr>
            <p:ph idx="4" type="pic"/>
          </p:nvPr>
        </p:nvSpPr>
        <p:spPr>
          <a:xfrm>
            <a:off x="3954150" y="1768550"/>
            <a:ext cx="1251000" cy="2587200"/>
          </a:xfrm>
          <a:prstGeom prst="roundRect">
            <a:avLst>
              <a:gd fmla="val 16667" name="adj"/>
            </a:avLst>
          </a:prstGeom>
          <a:noFill/>
          <a:ln>
            <a:noFill/>
          </a:ln>
        </p:spPr>
      </p:sp>
      <p:pic>
        <p:nvPicPr>
          <p:cNvPr id="3742" name="Google Shape;3742;p81"/>
          <p:cNvPicPr preferRelativeResize="0"/>
          <p:nvPr/>
        </p:nvPicPr>
        <p:blipFill rotWithShape="1">
          <a:blip r:embed="rId2">
            <a:alphaModFix/>
          </a:blip>
          <a:srcRect b="0" l="0" r="0" t="0"/>
          <a:stretch/>
        </p:blipFill>
        <p:spPr>
          <a:xfrm>
            <a:off x="3728350" y="1602925"/>
            <a:ext cx="1687325" cy="2953625"/>
          </a:xfrm>
          <a:prstGeom prst="rect">
            <a:avLst/>
          </a:prstGeom>
          <a:noFill/>
          <a:ln>
            <a:noFill/>
          </a:ln>
        </p:spPr>
      </p:pic>
      <p:pic>
        <p:nvPicPr>
          <p:cNvPr id="3743" name="Google Shape;3743;p81"/>
          <p:cNvPicPr preferRelativeResize="0"/>
          <p:nvPr/>
        </p:nvPicPr>
        <p:blipFill rotWithShape="1">
          <a:blip r:embed="rId3">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yellow)">
  <p:cSld name="CUSTOM_8">
    <p:bg>
      <p:bgPr>
        <a:gradFill>
          <a:gsLst>
            <a:gs pos="0">
              <a:srgbClr val="EFC35D"/>
            </a:gs>
            <a:gs pos="100000">
              <a:srgbClr val="B08319"/>
            </a:gs>
          </a:gsLst>
          <a:lin ang="5400012" scaled="0"/>
        </a:gradFill>
      </p:bgPr>
    </p:bg>
    <p:spTree>
      <p:nvGrpSpPr>
        <p:cNvPr id="573" name="Shape 573"/>
        <p:cNvGrpSpPr/>
        <p:nvPr/>
      </p:nvGrpSpPr>
      <p:grpSpPr>
        <a:xfrm>
          <a:off x="0" y="0"/>
          <a:ext cx="0" cy="0"/>
          <a:chOff x="0" y="0"/>
          <a:chExt cx="0" cy="0"/>
        </a:xfrm>
      </p:grpSpPr>
      <p:pic>
        <p:nvPicPr>
          <p:cNvPr id="574" name="Google Shape;574;p9"/>
          <p:cNvPicPr preferRelativeResize="0"/>
          <p:nvPr/>
        </p:nvPicPr>
        <p:blipFill>
          <a:blip r:embed="rId2">
            <a:alphaModFix/>
          </a:blip>
          <a:stretch>
            <a:fillRect/>
          </a:stretch>
        </p:blipFill>
        <p:spPr>
          <a:xfrm>
            <a:off x="5783825" y="-3570162"/>
            <a:ext cx="5672075" cy="5672075"/>
          </a:xfrm>
          <a:prstGeom prst="rect">
            <a:avLst/>
          </a:prstGeom>
          <a:noFill/>
          <a:ln>
            <a:noFill/>
          </a:ln>
        </p:spPr>
      </p:pic>
      <p:pic>
        <p:nvPicPr>
          <p:cNvPr id="575" name="Google Shape;575;p9"/>
          <p:cNvPicPr preferRelativeResize="0"/>
          <p:nvPr/>
        </p:nvPicPr>
        <p:blipFill>
          <a:blip r:embed="rId3">
            <a:alphaModFix/>
          </a:blip>
          <a:stretch>
            <a:fillRect/>
          </a:stretch>
        </p:blipFill>
        <p:spPr>
          <a:xfrm>
            <a:off x="8160833" y="4816475"/>
            <a:ext cx="810042" cy="196750"/>
          </a:xfrm>
          <a:prstGeom prst="rect">
            <a:avLst/>
          </a:prstGeom>
          <a:noFill/>
          <a:ln>
            <a:noFill/>
          </a:ln>
        </p:spPr>
      </p:pic>
      <p:sp>
        <p:nvSpPr>
          <p:cNvPr id="576" name="Google Shape;576;p9"/>
          <p:cNvSpPr txBox="1"/>
          <p:nvPr>
            <p:ph type="title"/>
          </p:nvPr>
        </p:nvSpPr>
        <p:spPr>
          <a:xfrm>
            <a:off x="2783650" y="2168700"/>
            <a:ext cx="5877000" cy="542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spcBef>
                <a:spcPts val="0"/>
              </a:spcBef>
              <a:spcAft>
                <a:spcPts val="0"/>
              </a:spcAft>
              <a:buSzPts val="2800"/>
              <a:buFont typeface="Inter"/>
              <a:buNone/>
              <a:defRPr>
                <a:latin typeface="Inter"/>
                <a:ea typeface="Inter"/>
                <a:cs typeface="Inter"/>
                <a:sym typeface="Inter"/>
              </a:defRPr>
            </a:lvl2pPr>
            <a:lvl3pPr lvl="2" rtl="0">
              <a:spcBef>
                <a:spcPts val="0"/>
              </a:spcBef>
              <a:spcAft>
                <a:spcPts val="0"/>
              </a:spcAft>
              <a:buSzPts val="2800"/>
              <a:buFont typeface="Inter"/>
              <a:buNone/>
              <a:defRPr>
                <a:latin typeface="Inter"/>
                <a:ea typeface="Inter"/>
                <a:cs typeface="Inter"/>
                <a:sym typeface="Inter"/>
              </a:defRPr>
            </a:lvl3pPr>
            <a:lvl4pPr lvl="3" rtl="0">
              <a:spcBef>
                <a:spcPts val="0"/>
              </a:spcBef>
              <a:spcAft>
                <a:spcPts val="0"/>
              </a:spcAft>
              <a:buSzPts val="2800"/>
              <a:buFont typeface="Inter"/>
              <a:buNone/>
              <a:defRPr>
                <a:latin typeface="Inter"/>
                <a:ea typeface="Inter"/>
                <a:cs typeface="Inter"/>
                <a:sym typeface="Inter"/>
              </a:defRPr>
            </a:lvl4pPr>
            <a:lvl5pPr lvl="4" rtl="0">
              <a:spcBef>
                <a:spcPts val="0"/>
              </a:spcBef>
              <a:spcAft>
                <a:spcPts val="0"/>
              </a:spcAft>
              <a:buSzPts val="2800"/>
              <a:buFont typeface="Inter"/>
              <a:buNone/>
              <a:defRPr>
                <a:latin typeface="Inter"/>
                <a:ea typeface="Inter"/>
                <a:cs typeface="Inter"/>
                <a:sym typeface="Inter"/>
              </a:defRPr>
            </a:lvl5pPr>
            <a:lvl6pPr lvl="5" rtl="0">
              <a:spcBef>
                <a:spcPts val="0"/>
              </a:spcBef>
              <a:spcAft>
                <a:spcPts val="0"/>
              </a:spcAft>
              <a:buSzPts val="2800"/>
              <a:buFont typeface="Inter"/>
              <a:buNone/>
              <a:defRPr>
                <a:latin typeface="Inter"/>
                <a:ea typeface="Inter"/>
                <a:cs typeface="Inter"/>
                <a:sym typeface="Inter"/>
              </a:defRPr>
            </a:lvl6pPr>
            <a:lvl7pPr lvl="6" rtl="0">
              <a:spcBef>
                <a:spcPts val="0"/>
              </a:spcBef>
              <a:spcAft>
                <a:spcPts val="0"/>
              </a:spcAft>
              <a:buSzPts val="2800"/>
              <a:buFont typeface="Inter"/>
              <a:buNone/>
              <a:defRPr>
                <a:latin typeface="Inter"/>
                <a:ea typeface="Inter"/>
                <a:cs typeface="Inter"/>
                <a:sym typeface="Inter"/>
              </a:defRPr>
            </a:lvl7pPr>
            <a:lvl8pPr lvl="7" rtl="0">
              <a:spcBef>
                <a:spcPts val="0"/>
              </a:spcBef>
              <a:spcAft>
                <a:spcPts val="0"/>
              </a:spcAft>
              <a:buSzPts val="2800"/>
              <a:buFont typeface="Inter"/>
              <a:buNone/>
              <a:defRPr>
                <a:latin typeface="Inter"/>
                <a:ea typeface="Inter"/>
                <a:cs typeface="Inter"/>
                <a:sym typeface="Inter"/>
              </a:defRPr>
            </a:lvl8pPr>
            <a:lvl9pPr lvl="8" rtl="0">
              <a:spcBef>
                <a:spcPts val="0"/>
              </a:spcBef>
              <a:spcAft>
                <a:spcPts val="0"/>
              </a:spcAft>
              <a:buSzPts val="2800"/>
              <a:buFont typeface="Inter"/>
              <a:buNone/>
              <a:defRPr>
                <a:latin typeface="Inter"/>
                <a:ea typeface="Inter"/>
                <a:cs typeface="Inter"/>
                <a:sym typeface="Inter"/>
              </a:defRPr>
            </a:lvl9pPr>
          </a:lstStyle>
          <a:p/>
        </p:txBody>
      </p:sp>
      <p:sp>
        <p:nvSpPr>
          <p:cNvPr id="577" name="Google Shape;577;p9"/>
          <p:cNvSpPr txBox="1"/>
          <p:nvPr>
            <p:ph idx="1" type="subTitle"/>
          </p:nvPr>
        </p:nvSpPr>
        <p:spPr>
          <a:xfrm>
            <a:off x="2783650" y="2710825"/>
            <a:ext cx="5356500" cy="42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Font typeface="Inter"/>
              <a:buNone/>
              <a:defRPr>
                <a:solidFill>
                  <a:schemeClr val="lt1"/>
                </a:solidFill>
                <a:latin typeface="Inter"/>
                <a:ea typeface="Inter"/>
                <a:cs typeface="Inter"/>
                <a:sym typeface="Inter"/>
              </a:defRPr>
            </a:lvl1pPr>
            <a:lvl2pPr lvl="1" rtl="0">
              <a:spcBef>
                <a:spcPts val="0"/>
              </a:spcBef>
              <a:spcAft>
                <a:spcPts val="0"/>
              </a:spcAft>
              <a:buClr>
                <a:schemeClr val="lt1"/>
              </a:buClr>
              <a:buSzPts val="1400"/>
              <a:buFont typeface="Inter"/>
              <a:buNone/>
              <a:defRPr>
                <a:solidFill>
                  <a:schemeClr val="lt1"/>
                </a:solidFill>
                <a:latin typeface="Inter"/>
                <a:ea typeface="Inter"/>
                <a:cs typeface="Inter"/>
                <a:sym typeface="Inter"/>
              </a:defRPr>
            </a:lvl2pPr>
            <a:lvl3pPr lvl="2" rtl="0">
              <a:spcBef>
                <a:spcPts val="0"/>
              </a:spcBef>
              <a:spcAft>
                <a:spcPts val="0"/>
              </a:spcAft>
              <a:buClr>
                <a:schemeClr val="lt1"/>
              </a:buClr>
              <a:buSzPts val="1400"/>
              <a:buFont typeface="Inter"/>
              <a:buNone/>
              <a:defRPr>
                <a:solidFill>
                  <a:schemeClr val="lt1"/>
                </a:solidFill>
                <a:latin typeface="Inter"/>
                <a:ea typeface="Inter"/>
                <a:cs typeface="Inter"/>
                <a:sym typeface="Inter"/>
              </a:defRPr>
            </a:lvl3pPr>
            <a:lvl4pPr lvl="3" rtl="0">
              <a:spcBef>
                <a:spcPts val="0"/>
              </a:spcBef>
              <a:spcAft>
                <a:spcPts val="0"/>
              </a:spcAft>
              <a:buClr>
                <a:schemeClr val="lt1"/>
              </a:buClr>
              <a:buSzPts val="1400"/>
              <a:buFont typeface="Inter"/>
              <a:buNone/>
              <a:defRPr>
                <a:solidFill>
                  <a:schemeClr val="lt1"/>
                </a:solidFill>
                <a:latin typeface="Inter"/>
                <a:ea typeface="Inter"/>
                <a:cs typeface="Inter"/>
                <a:sym typeface="Inter"/>
              </a:defRPr>
            </a:lvl4pPr>
            <a:lvl5pPr lvl="4" rtl="0">
              <a:spcBef>
                <a:spcPts val="0"/>
              </a:spcBef>
              <a:spcAft>
                <a:spcPts val="0"/>
              </a:spcAft>
              <a:buClr>
                <a:schemeClr val="lt1"/>
              </a:buClr>
              <a:buSzPts val="1400"/>
              <a:buFont typeface="Inter"/>
              <a:buNone/>
              <a:defRPr>
                <a:solidFill>
                  <a:schemeClr val="lt1"/>
                </a:solidFill>
                <a:latin typeface="Inter"/>
                <a:ea typeface="Inter"/>
                <a:cs typeface="Inter"/>
                <a:sym typeface="Inter"/>
              </a:defRPr>
            </a:lvl5pPr>
            <a:lvl6pPr lvl="5" rtl="0">
              <a:spcBef>
                <a:spcPts val="0"/>
              </a:spcBef>
              <a:spcAft>
                <a:spcPts val="0"/>
              </a:spcAft>
              <a:buClr>
                <a:schemeClr val="lt1"/>
              </a:buClr>
              <a:buSzPts val="1400"/>
              <a:buFont typeface="Inter"/>
              <a:buNone/>
              <a:defRPr>
                <a:solidFill>
                  <a:schemeClr val="lt1"/>
                </a:solidFill>
                <a:latin typeface="Inter"/>
                <a:ea typeface="Inter"/>
                <a:cs typeface="Inter"/>
                <a:sym typeface="Inter"/>
              </a:defRPr>
            </a:lvl6pPr>
            <a:lvl7pPr lvl="6" rtl="0">
              <a:spcBef>
                <a:spcPts val="0"/>
              </a:spcBef>
              <a:spcAft>
                <a:spcPts val="0"/>
              </a:spcAft>
              <a:buClr>
                <a:schemeClr val="lt1"/>
              </a:buClr>
              <a:buSzPts val="1400"/>
              <a:buFont typeface="Inter"/>
              <a:buNone/>
              <a:defRPr>
                <a:solidFill>
                  <a:schemeClr val="lt1"/>
                </a:solidFill>
                <a:latin typeface="Inter"/>
                <a:ea typeface="Inter"/>
                <a:cs typeface="Inter"/>
                <a:sym typeface="Inter"/>
              </a:defRPr>
            </a:lvl7pPr>
            <a:lvl8pPr lvl="7" rtl="0">
              <a:spcBef>
                <a:spcPts val="0"/>
              </a:spcBef>
              <a:spcAft>
                <a:spcPts val="0"/>
              </a:spcAft>
              <a:buClr>
                <a:schemeClr val="lt1"/>
              </a:buClr>
              <a:buSzPts val="1400"/>
              <a:buFont typeface="Inter"/>
              <a:buNone/>
              <a:defRPr>
                <a:solidFill>
                  <a:schemeClr val="lt1"/>
                </a:solidFill>
                <a:latin typeface="Inter"/>
                <a:ea typeface="Inter"/>
                <a:cs typeface="Inter"/>
                <a:sym typeface="Inter"/>
              </a:defRPr>
            </a:lvl8pPr>
            <a:lvl9pPr lvl="8" rtl="0">
              <a:spcBef>
                <a:spcPts val="0"/>
              </a:spcBef>
              <a:spcAft>
                <a:spcPts val="0"/>
              </a:spcAft>
              <a:buClr>
                <a:schemeClr val="lt1"/>
              </a:buClr>
              <a:buSzPts val="1400"/>
              <a:buFont typeface="Inter"/>
              <a:buNone/>
              <a:defRPr>
                <a:solidFill>
                  <a:schemeClr val="lt1"/>
                </a:solidFill>
                <a:latin typeface="Inter"/>
                <a:ea typeface="Inter"/>
                <a:cs typeface="Inter"/>
                <a:sym typeface="Inter"/>
              </a:defRPr>
            </a:lvl9pPr>
          </a:lstStyle>
          <a:p/>
        </p:txBody>
      </p:sp>
      <p:grpSp>
        <p:nvGrpSpPr>
          <p:cNvPr id="578" name="Google Shape;578;p9"/>
          <p:cNvGrpSpPr/>
          <p:nvPr/>
        </p:nvGrpSpPr>
        <p:grpSpPr>
          <a:xfrm>
            <a:off x="54229" y="61983"/>
            <a:ext cx="596526" cy="4995284"/>
            <a:chOff x="182880" y="182880"/>
            <a:chExt cx="1097160" cy="9921120"/>
          </a:xfrm>
        </p:grpSpPr>
        <p:sp>
          <p:nvSpPr>
            <p:cNvPr id="579" name="Google Shape;579;p9"/>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80" name="Google Shape;580;p9"/>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81" name="Google Shape;581;p9"/>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82" name="Google Shape;582;p9"/>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83" name="Google Shape;583;p9"/>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84" name="Google Shape;584;p9"/>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85" name="Google Shape;585;p9"/>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86" name="Google Shape;586;p9"/>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87" name="Google Shape;587;p9"/>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588" name="Google Shape;588;p9"/>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89" name="Google Shape;589;p9"/>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0" name="Google Shape;590;p9"/>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1" name="Google Shape;591;p9"/>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2" name="Google Shape;592;p9"/>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3" name="Google Shape;593;p9"/>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4" name="Google Shape;594;p9"/>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5" name="Google Shape;595;p9"/>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6" name="Google Shape;596;p9"/>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7" name="Google Shape;597;p9"/>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8" name="Google Shape;598;p9"/>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599" name="Google Shape;599;p9"/>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0" name="Google Shape;600;p9"/>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1" name="Google Shape;601;p9"/>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2" name="Google Shape;602;p9"/>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3" name="Google Shape;603;p9"/>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4" name="Google Shape;604;p9"/>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5" name="Google Shape;605;p9"/>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6" name="Google Shape;606;p9"/>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7" name="Google Shape;607;p9"/>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8" name="Google Shape;608;p9"/>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09" name="Google Shape;609;p9"/>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0" name="Google Shape;610;p9"/>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1" name="Google Shape;611;p9"/>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2" name="Google Shape;612;p9"/>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3" name="Google Shape;613;p9"/>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4" name="Google Shape;614;p9"/>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5" name="Google Shape;615;p9"/>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6" name="Google Shape;616;p9"/>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7" name="Google Shape;617;p9"/>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8" name="Google Shape;618;p9"/>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19" name="Google Shape;619;p9"/>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0" name="Google Shape;620;p9"/>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1" name="Google Shape;621;p9"/>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2" name="Google Shape;622;p9"/>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3" name="Google Shape;623;p9"/>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4" name="Google Shape;624;p9"/>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5" name="Google Shape;625;p9"/>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6" name="Google Shape;626;p9"/>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7" name="Google Shape;627;p9"/>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8" name="Google Shape;628;p9"/>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29" name="Google Shape;629;p9"/>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0" name="Google Shape;630;p9"/>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1" name="Google Shape;631;p9"/>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2" name="Google Shape;632;p9"/>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3" name="Google Shape;633;p9"/>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4" name="Google Shape;634;p9"/>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5" name="Google Shape;635;p9"/>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6" name="Google Shape;636;p9"/>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7" name="Google Shape;637;p9"/>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8" name="Google Shape;638;p9"/>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39" name="Google Shape;639;p9"/>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0" name="Google Shape;640;p9"/>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1" name="Google Shape;641;p9"/>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2" name="Google Shape;642;p9"/>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3" name="Google Shape;643;p9"/>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4" name="Google Shape;644;p9"/>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5" name="Google Shape;645;p9"/>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6" name="Google Shape;646;p9"/>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7" name="Google Shape;647;p9"/>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8" name="Google Shape;648;p9"/>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49" name="Google Shape;649;p9"/>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50" name="Google Shape;650;p9"/>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CUSTOM_16_1">
    <p:spTree>
      <p:nvGrpSpPr>
        <p:cNvPr id="3744" name="Shape 3744"/>
        <p:cNvGrpSpPr/>
        <p:nvPr/>
      </p:nvGrpSpPr>
      <p:grpSpPr>
        <a:xfrm>
          <a:off x="0" y="0"/>
          <a:ext cx="0" cy="0"/>
          <a:chOff x="0" y="0"/>
          <a:chExt cx="0" cy="0"/>
        </a:xfrm>
      </p:grpSpPr>
      <p:sp>
        <p:nvSpPr>
          <p:cNvPr id="3745" name="Google Shape;3745;p82"/>
          <p:cNvSpPr/>
          <p:nvPr/>
        </p:nvSpPr>
        <p:spPr>
          <a:xfrm flipH="1">
            <a:off x="5981645" y="-38575"/>
            <a:ext cx="3343330" cy="5220652"/>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descr="A flat screen tv sitting on top of a computer&#10;&#10;Description automatically generated" id="3746" name="Google Shape;3746;p82"/>
          <p:cNvPicPr preferRelativeResize="0"/>
          <p:nvPr/>
        </p:nvPicPr>
        <p:blipFill rotWithShape="1">
          <a:blip r:embed="rId2">
            <a:alphaModFix/>
          </a:blip>
          <a:srcRect b="0" l="0" r="0" t="0"/>
          <a:stretch/>
        </p:blipFill>
        <p:spPr>
          <a:xfrm>
            <a:off x="3981525" y="1385888"/>
            <a:ext cx="4632100" cy="2371725"/>
          </a:xfrm>
          <a:prstGeom prst="rect">
            <a:avLst/>
          </a:prstGeom>
          <a:noFill/>
          <a:ln>
            <a:noFill/>
          </a:ln>
        </p:spPr>
      </p:pic>
      <p:sp>
        <p:nvSpPr>
          <p:cNvPr id="3747" name="Google Shape;3747;p82"/>
          <p:cNvSpPr/>
          <p:nvPr>
            <p:ph idx="2" type="pic"/>
          </p:nvPr>
        </p:nvSpPr>
        <p:spPr>
          <a:xfrm>
            <a:off x="4858337" y="1493220"/>
            <a:ext cx="2878500" cy="1842000"/>
          </a:xfrm>
          <a:prstGeom prst="rect">
            <a:avLst/>
          </a:prstGeom>
          <a:noFill/>
          <a:ln>
            <a:noFill/>
          </a:ln>
        </p:spPr>
      </p:sp>
      <p:pic>
        <p:nvPicPr>
          <p:cNvPr id="3748" name="Google Shape;3748;p82"/>
          <p:cNvPicPr preferRelativeResize="0"/>
          <p:nvPr/>
        </p:nvPicPr>
        <p:blipFill>
          <a:blip r:embed="rId3">
            <a:alphaModFix/>
          </a:blip>
          <a:stretch>
            <a:fillRect/>
          </a:stretch>
        </p:blipFill>
        <p:spPr>
          <a:xfrm>
            <a:off x="8160833" y="4816475"/>
            <a:ext cx="810042" cy="196750"/>
          </a:xfrm>
          <a:prstGeom prst="rect">
            <a:avLst/>
          </a:prstGeom>
          <a:noFill/>
          <a:ln>
            <a:noFill/>
          </a:ln>
        </p:spPr>
      </p:pic>
      <p:sp>
        <p:nvSpPr>
          <p:cNvPr id="3749" name="Google Shape;3749;p82"/>
          <p:cNvSpPr txBox="1"/>
          <p:nvPr>
            <p:ph idx="1" type="body"/>
          </p:nvPr>
        </p:nvSpPr>
        <p:spPr>
          <a:xfrm>
            <a:off x="452825" y="1869650"/>
            <a:ext cx="2305800" cy="25653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chemeClr val="dk1"/>
              </a:buClr>
              <a:buSzPts val="1500"/>
              <a:buFont typeface="Inter"/>
              <a:buChar char="●"/>
              <a:defRPr sz="1500">
                <a:solidFill>
                  <a:schemeClr val="dk1"/>
                </a:solidFill>
                <a:latin typeface="Inter"/>
                <a:ea typeface="Inter"/>
                <a:cs typeface="Inter"/>
                <a:sym typeface="Inter"/>
              </a:defRPr>
            </a:lvl1pPr>
            <a:lvl2pPr indent="-298450" lvl="1" marL="914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2pPr>
            <a:lvl3pPr indent="-298450" lvl="2" marL="1371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3pPr>
            <a:lvl4pPr indent="-298450" lvl="3" marL="1828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4pPr>
            <a:lvl5pPr indent="-298450" lvl="4" marL="22860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5pPr>
            <a:lvl6pPr indent="-298450" lvl="5" marL="27432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6pPr>
            <a:lvl7pPr indent="-298450" lvl="6" marL="32004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7pPr>
            <a:lvl8pPr indent="-298450" lvl="7" marL="36576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8pPr>
            <a:lvl9pPr indent="-298450" lvl="8" marL="4114800" rtl="0">
              <a:spcBef>
                <a:spcPts val="0"/>
              </a:spcBef>
              <a:spcAft>
                <a:spcPts val="0"/>
              </a:spcAft>
              <a:buClr>
                <a:schemeClr val="dk1"/>
              </a:buClr>
              <a:buSzPts val="1100"/>
              <a:buFont typeface="Inter"/>
              <a:buChar char="■"/>
              <a:defRPr sz="1100">
                <a:solidFill>
                  <a:schemeClr val="dk1"/>
                </a:solidFill>
                <a:latin typeface="Inter"/>
                <a:ea typeface="Inter"/>
                <a:cs typeface="Inter"/>
                <a:sym typeface="Inter"/>
              </a:defRPr>
            </a:lvl9pPr>
          </a:lstStyle>
          <a:p/>
        </p:txBody>
      </p:sp>
      <p:sp>
        <p:nvSpPr>
          <p:cNvPr id="3750" name="Google Shape;3750;p82"/>
          <p:cNvSpPr txBox="1"/>
          <p:nvPr>
            <p:ph idx="3" type="subTitle"/>
          </p:nvPr>
        </p:nvSpPr>
        <p:spPr>
          <a:xfrm>
            <a:off x="492925" y="1141950"/>
            <a:ext cx="37839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3769"/>
              </a:buClr>
              <a:buSzPts val="1800"/>
              <a:buFont typeface="Inter"/>
              <a:buNone/>
              <a:defRPr b="1">
                <a:solidFill>
                  <a:srgbClr val="F23769"/>
                </a:solidFill>
                <a:latin typeface="Inter"/>
                <a:ea typeface="Inter"/>
                <a:cs typeface="Inter"/>
                <a:sym typeface="Inter"/>
              </a:defRPr>
            </a:lvl1pPr>
            <a:lvl2pPr lvl="1" rtl="0">
              <a:spcBef>
                <a:spcPts val="0"/>
              </a:spcBef>
              <a:spcAft>
                <a:spcPts val="0"/>
              </a:spcAft>
              <a:buSzPts val="1800"/>
              <a:buFont typeface="Inter"/>
              <a:buNone/>
              <a:defRPr sz="1800">
                <a:latin typeface="Inter"/>
                <a:ea typeface="Inter"/>
                <a:cs typeface="Inter"/>
                <a:sym typeface="Inter"/>
              </a:defRPr>
            </a:lvl2pPr>
            <a:lvl3pPr lvl="2" rtl="0">
              <a:spcBef>
                <a:spcPts val="0"/>
              </a:spcBef>
              <a:spcAft>
                <a:spcPts val="0"/>
              </a:spcAft>
              <a:buSzPts val="1800"/>
              <a:buFont typeface="Inter"/>
              <a:buNone/>
              <a:defRPr sz="1800">
                <a:latin typeface="Inter"/>
                <a:ea typeface="Inter"/>
                <a:cs typeface="Inter"/>
                <a:sym typeface="Inter"/>
              </a:defRPr>
            </a:lvl3pPr>
            <a:lvl4pPr lvl="3" rtl="0">
              <a:spcBef>
                <a:spcPts val="0"/>
              </a:spcBef>
              <a:spcAft>
                <a:spcPts val="0"/>
              </a:spcAft>
              <a:buSzPts val="1800"/>
              <a:buFont typeface="Inter"/>
              <a:buNone/>
              <a:defRPr sz="1800">
                <a:latin typeface="Inter"/>
                <a:ea typeface="Inter"/>
                <a:cs typeface="Inter"/>
                <a:sym typeface="Inter"/>
              </a:defRPr>
            </a:lvl4pPr>
            <a:lvl5pPr lvl="4" rtl="0">
              <a:spcBef>
                <a:spcPts val="0"/>
              </a:spcBef>
              <a:spcAft>
                <a:spcPts val="0"/>
              </a:spcAft>
              <a:buSzPts val="1800"/>
              <a:buFont typeface="Inter"/>
              <a:buNone/>
              <a:defRPr sz="1800">
                <a:latin typeface="Inter"/>
                <a:ea typeface="Inter"/>
                <a:cs typeface="Inter"/>
                <a:sym typeface="Inter"/>
              </a:defRPr>
            </a:lvl5pPr>
            <a:lvl6pPr lvl="5" rtl="0">
              <a:spcBef>
                <a:spcPts val="0"/>
              </a:spcBef>
              <a:spcAft>
                <a:spcPts val="0"/>
              </a:spcAft>
              <a:buSzPts val="1800"/>
              <a:buFont typeface="Inter"/>
              <a:buNone/>
              <a:defRPr sz="1800">
                <a:latin typeface="Inter"/>
                <a:ea typeface="Inter"/>
                <a:cs typeface="Inter"/>
                <a:sym typeface="Inter"/>
              </a:defRPr>
            </a:lvl6pPr>
            <a:lvl7pPr lvl="6" rtl="0">
              <a:spcBef>
                <a:spcPts val="0"/>
              </a:spcBef>
              <a:spcAft>
                <a:spcPts val="0"/>
              </a:spcAft>
              <a:buSzPts val="1800"/>
              <a:buFont typeface="Inter"/>
              <a:buNone/>
              <a:defRPr sz="1800">
                <a:latin typeface="Inter"/>
                <a:ea typeface="Inter"/>
                <a:cs typeface="Inter"/>
                <a:sym typeface="Inter"/>
              </a:defRPr>
            </a:lvl7pPr>
            <a:lvl8pPr lvl="7" rtl="0">
              <a:spcBef>
                <a:spcPts val="0"/>
              </a:spcBef>
              <a:spcAft>
                <a:spcPts val="0"/>
              </a:spcAft>
              <a:buSzPts val="1800"/>
              <a:buFont typeface="Inter"/>
              <a:buNone/>
              <a:defRPr sz="1800">
                <a:latin typeface="Inter"/>
                <a:ea typeface="Inter"/>
                <a:cs typeface="Inter"/>
                <a:sym typeface="Inter"/>
              </a:defRPr>
            </a:lvl8pPr>
            <a:lvl9pPr lvl="8" rtl="0">
              <a:spcBef>
                <a:spcPts val="0"/>
              </a:spcBef>
              <a:spcAft>
                <a:spcPts val="0"/>
              </a:spcAft>
              <a:buSzPts val="1800"/>
              <a:buFont typeface="Inter"/>
              <a:buNone/>
              <a:defRPr sz="1800">
                <a:latin typeface="Inter"/>
                <a:ea typeface="Inter"/>
                <a:cs typeface="Inter"/>
                <a:sym typeface="Inter"/>
              </a:defRPr>
            </a:lvl9pPr>
          </a:lstStyle>
          <a:p/>
        </p:txBody>
      </p:sp>
      <p:sp>
        <p:nvSpPr>
          <p:cNvPr id="3751" name="Google Shape;3751;p82"/>
          <p:cNvSpPr txBox="1"/>
          <p:nvPr>
            <p:ph type="title"/>
          </p:nvPr>
        </p:nvSpPr>
        <p:spPr>
          <a:xfrm>
            <a:off x="452800" y="355550"/>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olid">
  <p:cSld name="CUSTOM_7_1">
    <p:bg>
      <p:bgPr>
        <a:solidFill>
          <a:schemeClr val="dk1"/>
        </a:solidFill>
      </p:bgPr>
    </p:bg>
    <p:spTree>
      <p:nvGrpSpPr>
        <p:cNvPr id="3752" name="Shape 3752"/>
        <p:cNvGrpSpPr/>
        <p:nvPr/>
      </p:nvGrpSpPr>
      <p:grpSpPr>
        <a:xfrm>
          <a:off x="0" y="0"/>
          <a:ext cx="0" cy="0"/>
          <a:chOff x="0" y="0"/>
          <a:chExt cx="0" cy="0"/>
        </a:xfrm>
      </p:grpSpPr>
      <p:pic>
        <p:nvPicPr>
          <p:cNvPr id="3753" name="Google Shape;3753;p83"/>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call out solid">
  <p:cSld name="CUSTOM_7_1_1">
    <p:bg>
      <p:bgPr>
        <a:solidFill>
          <a:schemeClr val="dk1"/>
        </a:solidFill>
      </p:bgPr>
    </p:bg>
    <p:spTree>
      <p:nvGrpSpPr>
        <p:cNvPr id="3754" name="Shape 3754"/>
        <p:cNvGrpSpPr/>
        <p:nvPr/>
      </p:nvGrpSpPr>
      <p:grpSpPr>
        <a:xfrm>
          <a:off x="0" y="0"/>
          <a:ext cx="0" cy="0"/>
          <a:chOff x="0" y="0"/>
          <a:chExt cx="0" cy="0"/>
        </a:xfrm>
      </p:grpSpPr>
      <p:pic>
        <p:nvPicPr>
          <p:cNvPr id="3755" name="Google Shape;3755;p84"/>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756" name="Google Shape;3756;p84"/>
          <p:cNvSpPr txBox="1"/>
          <p:nvPr>
            <p:ph type="title"/>
          </p:nvPr>
        </p:nvSpPr>
        <p:spPr>
          <a:xfrm>
            <a:off x="358200" y="1634575"/>
            <a:ext cx="8427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lgn="ctr">
              <a:spcBef>
                <a:spcPts val="0"/>
              </a:spcBef>
              <a:spcAft>
                <a:spcPts val="0"/>
              </a:spcAft>
              <a:buSzPts val="2800"/>
              <a:buFont typeface="Inter"/>
              <a:buNone/>
              <a:defRPr>
                <a:latin typeface="Inter"/>
                <a:ea typeface="Inter"/>
                <a:cs typeface="Inter"/>
                <a:sym typeface="Inter"/>
              </a:defRPr>
            </a:lvl2pPr>
            <a:lvl3pPr lvl="2" rtl="0" algn="ctr">
              <a:spcBef>
                <a:spcPts val="0"/>
              </a:spcBef>
              <a:spcAft>
                <a:spcPts val="0"/>
              </a:spcAft>
              <a:buSzPts val="2800"/>
              <a:buFont typeface="Inter"/>
              <a:buNone/>
              <a:defRPr>
                <a:latin typeface="Inter"/>
                <a:ea typeface="Inter"/>
                <a:cs typeface="Inter"/>
                <a:sym typeface="Inter"/>
              </a:defRPr>
            </a:lvl3pPr>
            <a:lvl4pPr lvl="3" rtl="0" algn="ctr">
              <a:spcBef>
                <a:spcPts val="0"/>
              </a:spcBef>
              <a:spcAft>
                <a:spcPts val="0"/>
              </a:spcAft>
              <a:buSzPts val="2800"/>
              <a:buFont typeface="Inter"/>
              <a:buNone/>
              <a:defRPr>
                <a:latin typeface="Inter"/>
                <a:ea typeface="Inter"/>
                <a:cs typeface="Inter"/>
                <a:sym typeface="Inter"/>
              </a:defRPr>
            </a:lvl4pPr>
            <a:lvl5pPr lvl="4" rtl="0" algn="ctr">
              <a:spcBef>
                <a:spcPts val="0"/>
              </a:spcBef>
              <a:spcAft>
                <a:spcPts val="0"/>
              </a:spcAft>
              <a:buSzPts val="2800"/>
              <a:buFont typeface="Inter"/>
              <a:buNone/>
              <a:defRPr>
                <a:latin typeface="Inter"/>
                <a:ea typeface="Inter"/>
                <a:cs typeface="Inter"/>
                <a:sym typeface="Inter"/>
              </a:defRPr>
            </a:lvl5pPr>
            <a:lvl6pPr lvl="5" rtl="0" algn="ctr">
              <a:spcBef>
                <a:spcPts val="0"/>
              </a:spcBef>
              <a:spcAft>
                <a:spcPts val="0"/>
              </a:spcAft>
              <a:buSzPts val="2800"/>
              <a:buFont typeface="Inter"/>
              <a:buNone/>
              <a:defRPr>
                <a:latin typeface="Inter"/>
                <a:ea typeface="Inter"/>
                <a:cs typeface="Inter"/>
                <a:sym typeface="Inter"/>
              </a:defRPr>
            </a:lvl6pPr>
            <a:lvl7pPr lvl="6" rtl="0" algn="ctr">
              <a:spcBef>
                <a:spcPts val="0"/>
              </a:spcBef>
              <a:spcAft>
                <a:spcPts val="0"/>
              </a:spcAft>
              <a:buSzPts val="2800"/>
              <a:buFont typeface="Inter"/>
              <a:buNone/>
              <a:defRPr>
                <a:latin typeface="Inter"/>
                <a:ea typeface="Inter"/>
                <a:cs typeface="Inter"/>
                <a:sym typeface="Inter"/>
              </a:defRPr>
            </a:lvl7pPr>
            <a:lvl8pPr lvl="7" rtl="0" algn="ctr">
              <a:spcBef>
                <a:spcPts val="0"/>
              </a:spcBef>
              <a:spcAft>
                <a:spcPts val="0"/>
              </a:spcAft>
              <a:buSzPts val="2800"/>
              <a:buFont typeface="Inter"/>
              <a:buNone/>
              <a:defRPr>
                <a:latin typeface="Inter"/>
                <a:ea typeface="Inter"/>
                <a:cs typeface="Inter"/>
                <a:sym typeface="Inter"/>
              </a:defRPr>
            </a:lvl8pPr>
            <a:lvl9pPr lvl="8" rtl="0" algn="ctr">
              <a:spcBef>
                <a:spcPts val="0"/>
              </a:spcBef>
              <a:spcAft>
                <a:spcPts val="0"/>
              </a:spcAft>
              <a:buSzPts val="2800"/>
              <a:buFont typeface="Inter"/>
              <a:buNone/>
              <a:defRPr>
                <a:latin typeface="Inter"/>
                <a:ea typeface="Inter"/>
                <a:cs typeface="Inter"/>
                <a:sym typeface="Inter"/>
              </a:defRPr>
            </a:lvl9pPr>
          </a:lstStyle>
          <a:p/>
        </p:txBody>
      </p:sp>
      <p:sp>
        <p:nvSpPr>
          <p:cNvPr id="3757" name="Google Shape;3757;p84"/>
          <p:cNvSpPr txBox="1"/>
          <p:nvPr>
            <p:ph idx="1" type="subTitle"/>
          </p:nvPr>
        </p:nvSpPr>
        <p:spPr>
          <a:xfrm>
            <a:off x="358200" y="2581350"/>
            <a:ext cx="8427600" cy="517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3"/>
              </a:buClr>
              <a:buSzPts val="1800"/>
              <a:buFont typeface="Inter"/>
              <a:buNone/>
              <a:defRPr b="1">
                <a:solidFill>
                  <a:schemeClr val="accent3"/>
                </a:solidFill>
                <a:latin typeface="Inter"/>
                <a:ea typeface="Inter"/>
                <a:cs typeface="Inter"/>
                <a:sym typeface="Inter"/>
              </a:defRPr>
            </a:lvl1pPr>
            <a:lvl2pPr lvl="1" rtl="0" algn="ctr">
              <a:spcBef>
                <a:spcPts val="0"/>
              </a:spcBef>
              <a:spcAft>
                <a:spcPts val="0"/>
              </a:spcAft>
              <a:buClr>
                <a:schemeClr val="accent3"/>
              </a:buClr>
              <a:buSzPts val="1400"/>
              <a:buFont typeface="Inter"/>
              <a:buNone/>
              <a:defRPr>
                <a:solidFill>
                  <a:schemeClr val="accent3"/>
                </a:solidFill>
                <a:latin typeface="Inter"/>
                <a:ea typeface="Inter"/>
                <a:cs typeface="Inter"/>
                <a:sym typeface="Inter"/>
              </a:defRPr>
            </a:lvl2pPr>
            <a:lvl3pPr lvl="2" rtl="0" algn="ctr">
              <a:spcBef>
                <a:spcPts val="0"/>
              </a:spcBef>
              <a:spcAft>
                <a:spcPts val="0"/>
              </a:spcAft>
              <a:buClr>
                <a:schemeClr val="accent3"/>
              </a:buClr>
              <a:buSzPts val="1400"/>
              <a:buFont typeface="Inter"/>
              <a:buNone/>
              <a:defRPr>
                <a:solidFill>
                  <a:schemeClr val="accent3"/>
                </a:solidFill>
                <a:latin typeface="Inter"/>
                <a:ea typeface="Inter"/>
                <a:cs typeface="Inter"/>
                <a:sym typeface="Inter"/>
              </a:defRPr>
            </a:lvl3pPr>
            <a:lvl4pPr lvl="3" rtl="0" algn="ctr">
              <a:spcBef>
                <a:spcPts val="0"/>
              </a:spcBef>
              <a:spcAft>
                <a:spcPts val="0"/>
              </a:spcAft>
              <a:buClr>
                <a:schemeClr val="accent3"/>
              </a:buClr>
              <a:buSzPts val="1400"/>
              <a:buFont typeface="Inter"/>
              <a:buNone/>
              <a:defRPr>
                <a:solidFill>
                  <a:schemeClr val="accent3"/>
                </a:solidFill>
                <a:latin typeface="Inter"/>
                <a:ea typeface="Inter"/>
                <a:cs typeface="Inter"/>
                <a:sym typeface="Inter"/>
              </a:defRPr>
            </a:lvl4pPr>
            <a:lvl5pPr lvl="4" rtl="0" algn="ctr">
              <a:spcBef>
                <a:spcPts val="0"/>
              </a:spcBef>
              <a:spcAft>
                <a:spcPts val="0"/>
              </a:spcAft>
              <a:buClr>
                <a:schemeClr val="accent3"/>
              </a:buClr>
              <a:buSzPts val="1400"/>
              <a:buFont typeface="Inter"/>
              <a:buNone/>
              <a:defRPr>
                <a:solidFill>
                  <a:schemeClr val="accent3"/>
                </a:solidFill>
                <a:latin typeface="Inter"/>
                <a:ea typeface="Inter"/>
                <a:cs typeface="Inter"/>
                <a:sym typeface="Inter"/>
              </a:defRPr>
            </a:lvl5pPr>
            <a:lvl6pPr lvl="5" rtl="0" algn="ctr">
              <a:spcBef>
                <a:spcPts val="0"/>
              </a:spcBef>
              <a:spcAft>
                <a:spcPts val="0"/>
              </a:spcAft>
              <a:buClr>
                <a:schemeClr val="accent3"/>
              </a:buClr>
              <a:buSzPts val="1400"/>
              <a:buFont typeface="Inter"/>
              <a:buNone/>
              <a:defRPr>
                <a:solidFill>
                  <a:schemeClr val="accent3"/>
                </a:solidFill>
                <a:latin typeface="Inter"/>
                <a:ea typeface="Inter"/>
                <a:cs typeface="Inter"/>
                <a:sym typeface="Inter"/>
              </a:defRPr>
            </a:lvl6pPr>
            <a:lvl7pPr lvl="6" rtl="0" algn="ctr">
              <a:spcBef>
                <a:spcPts val="0"/>
              </a:spcBef>
              <a:spcAft>
                <a:spcPts val="0"/>
              </a:spcAft>
              <a:buClr>
                <a:schemeClr val="accent3"/>
              </a:buClr>
              <a:buSzPts val="1400"/>
              <a:buFont typeface="Inter"/>
              <a:buNone/>
              <a:defRPr>
                <a:solidFill>
                  <a:schemeClr val="accent3"/>
                </a:solidFill>
                <a:latin typeface="Inter"/>
                <a:ea typeface="Inter"/>
                <a:cs typeface="Inter"/>
                <a:sym typeface="Inter"/>
              </a:defRPr>
            </a:lvl7pPr>
            <a:lvl8pPr lvl="7" rtl="0" algn="ctr">
              <a:spcBef>
                <a:spcPts val="0"/>
              </a:spcBef>
              <a:spcAft>
                <a:spcPts val="0"/>
              </a:spcAft>
              <a:buClr>
                <a:schemeClr val="accent3"/>
              </a:buClr>
              <a:buSzPts val="1400"/>
              <a:buFont typeface="Inter"/>
              <a:buNone/>
              <a:defRPr>
                <a:solidFill>
                  <a:schemeClr val="accent3"/>
                </a:solidFill>
                <a:latin typeface="Inter"/>
                <a:ea typeface="Inter"/>
                <a:cs typeface="Inter"/>
                <a:sym typeface="Inter"/>
              </a:defRPr>
            </a:lvl8pPr>
            <a:lvl9pPr lvl="8" rtl="0" algn="ctr">
              <a:spcBef>
                <a:spcPts val="0"/>
              </a:spcBef>
              <a:spcAft>
                <a:spcPts val="0"/>
              </a:spcAft>
              <a:buClr>
                <a:schemeClr val="accent3"/>
              </a:buClr>
              <a:buSzPts val="1400"/>
              <a:buFont typeface="Inter"/>
              <a:buNone/>
              <a:defRPr>
                <a:solidFill>
                  <a:schemeClr val="accent3"/>
                </a:solidFill>
                <a:latin typeface="Inter"/>
                <a:ea typeface="Inter"/>
                <a:cs typeface="Inter"/>
                <a:sym typeface="Inte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call out solid 1">
  <p:cSld name="CUSTOM_7_1_1_1">
    <p:bg>
      <p:bgPr>
        <a:gradFill>
          <a:gsLst>
            <a:gs pos="0">
              <a:schemeClr val="dk1"/>
            </a:gs>
            <a:gs pos="100000">
              <a:srgbClr val="58C1D6"/>
            </a:gs>
          </a:gsLst>
          <a:lin ang="5400012" scaled="0"/>
        </a:gradFill>
      </p:bgPr>
    </p:bg>
    <p:spTree>
      <p:nvGrpSpPr>
        <p:cNvPr id="3758" name="Shape 3758"/>
        <p:cNvGrpSpPr/>
        <p:nvPr/>
      </p:nvGrpSpPr>
      <p:grpSpPr>
        <a:xfrm>
          <a:off x="0" y="0"/>
          <a:ext cx="0" cy="0"/>
          <a:chOff x="0" y="0"/>
          <a:chExt cx="0" cy="0"/>
        </a:xfrm>
      </p:grpSpPr>
      <p:pic>
        <p:nvPicPr>
          <p:cNvPr id="3759" name="Google Shape;3759;p85"/>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760" name="Google Shape;3760;p85"/>
          <p:cNvSpPr txBox="1"/>
          <p:nvPr>
            <p:ph type="title"/>
          </p:nvPr>
        </p:nvSpPr>
        <p:spPr>
          <a:xfrm>
            <a:off x="358200" y="1634575"/>
            <a:ext cx="8427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lgn="ctr">
              <a:spcBef>
                <a:spcPts val="0"/>
              </a:spcBef>
              <a:spcAft>
                <a:spcPts val="0"/>
              </a:spcAft>
              <a:buSzPts val="2800"/>
              <a:buFont typeface="Inter"/>
              <a:buNone/>
              <a:defRPr>
                <a:latin typeface="Inter"/>
                <a:ea typeface="Inter"/>
                <a:cs typeface="Inter"/>
                <a:sym typeface="Inter"/>
              </a:defRPr>
            </a:lvl2pPr>
            <a:lvl3pPr lvl="2" rtl="0" algn="ctr">
              <a:spcBef>
                <a:spcPts val="0"/>
              </a:spcBef>
              <a:spcAft>
                <a:spcPts val="0"/>
              </a:spcAft>
              <a:buSzPts val="2800"/>
              <a:buFont typeface="Inter"/>
              <a:buNone/>
              <a:defRPr>
                <a:latin typeface="Inter"/>
                <a:ea typeface="Inter"/>
                <a:cs typeface="Inter"/>
                <a:sym typeface="Inter"/>
              </a:defRPr>
            </a:lvl3pPr>
            <a:lvl4pPr lvl="3" rtl="0" algn="ctr">
              <a:spcBef>
                <a:spcPts val="0"/>
              </a:spcBef>
              <a:spcAft>
                <a:spcPts val="0"/>
              </a:spcAft>
              <a:buSzPts val="2800"/>
              <a:buFont typeface="Inter"/>
              <a:buNone/>
              <a:defRPr>
                <a:latin typeface="Inter"/>
                <a:ea typeface="Inter"/>
                <a:cs typeface="Inter"/>
                <a:sym typeface="Inter"/>
              </a:defRPr>
            </a:lvl4pPr>
            <a:lvl5pPr lvl="4" rtl="0" algn="ctr">
              <a:spcBef>
                <a:spcPts val="0"/>
              </a:spcBef>
              <a:spcAft>
                <a:spcPts val="0"/>
              </a:spcAft>
              <a:buSzPts val="2800"/>
              <a:buFont typeface="Inter"/>
              <a:buNone/>
              <a:defRPr>
                <a:latin typeface="Inter"/>
                <a:ea typeface="Inter"/>
                <a:cs typeface="Inter"/>
                <a:sym typeface="Inter"/>
              </a:defRPr>
            </a:lvl5pPr>
            <a:lvl6pPr lvl="5" rtl="0" algn="ctr">
              <a:spcBef>
                <a:spcPts val="0"/>
              </a:spcBef>
              <a:spcAft>
                <a:spcPts val="0"/>
              </a:spcAft>
              <a:buSzPts val="2800"/>
              <a:buFont typeface="Inter"/>
              <a:buNone/>
              <a:defRPr>
                <a:latin typeface="Inter"/>
                <a:ea typeface="Inter"/>
                <a:cs typeface="Inter"/>
                <a:sym typeface="Inter"/>
              </a:defRPr>
            </a:lvl6pPr>
            <a:lvl7pPr lvl="6" rtl="0" algn="ctr">
              <a:spcBef>
                <a:spcPts val="0"/>
              </a:spcBef>
              <a:spcAft>
                <a:spcPts val="0"/>
              </a:spcAft>
              <a:buSzPts val="2800"/>
              <a:buFont typeface="Inter"/>
              <a:buNone/>
              <a:defRPr>
                <a:latin typeface="Inter"/>
                <a:ea typeface="Inter"/>
                <a:cs typeface="Inter"/>
                <a:sym typeface="Inter"/>
              </a:defRPr>
            </a:lvl7pPr>
            <a:lvl8pPr lvl="7" rtl="0" algn="ctr">
              <a:spcBef>
                <a:spcPts val="0"/>
              </a:spcBef>
              <a:spcAft>
                <a:spcPts val="0"/>
              </a:spcAft>
              <a:buSzPts val="2800"/>
              <a:buFont typeface="Inter"/>
              <a:buNone/>
              <a:defRPr>
                <a:latin typeface="Inter"/>
                <a:ea typeface="Inter"/>
                <a:cs typeface="Inter"/>
                <a:sym typeface="Inter"/>
              </a:defRPr>
            </a:lvl8pPr>
            <a:lvl9pPr lvl="8" rtl="0" algn="ctr">
              <a:spcBef>
                <a:spcPts val="0"/>
              </a:spcBef>
              <a:spcAft>
                <a:spcPts val="0"/>
              </a:spcAft>
              <a:buSzPts val="2800"/>
              <a:buFont typeface="Inter"/>
              <a:buNone/>
              <a:defRPr>
                <a:latin typeface="Inter"/>
                <a:ea typeface="Inter"/>
                <a:cs typeface="Inter"/>
                <a:sym typeface="Inter"/>
              </a:defRPr>
            </a:lvl9pPr>
          </a:lstStyle>
          <a:p/>
        </p:txBody>
      </p:sp>
      <p:sp>
        <p:nvSpPr>
          <p:cNvPr id="3761" name="Google Shape;3761;p85"/>
          <p:cNvSpPr txBox="1"/>
          <p:nvPr>
            <p:ph idx="1" type="subTitle"/>
          </p:nvPr>
        </p:nvSpPr>
        <p:spPr>
          <a:xfrm>
            <a:off x="358200" y="2581350"/>
            <a:ext cx="8427600" cy="517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1800"/>
              <a:buFont typeface="Inter"/>
              <a:buNone/>
              <a:defRPr b="1">
                <a:solidFill>
                  <a:schemeClr val="lt1"/>
                </a:solidFill>
                <a:latin typeface="Inter"/>
                <a:ea typeface="Inter"/>
                <a:cs typeface="Inter"/>
                <a:sym typeface="Inter"/>
              </a:defRPr>
            </a:lvl1pPr>
            <a:lvl2pPr lvl="1" rtl="0" algn="ctr">
              <a:spcBef>
                <a:spcPts val="0"/>
              </a:spcBef>
              <a:spcAft>
                <a:spcPts val="0"/>
              </a:spcAft>
              <a:buClr>
                <a:schemeClr val="lt1"/>
              </a:buClr>
              <a:buSzPts val="1400"/>
              <a:buFont typeface="Inter"/>
              <a:buNone/>
              <a:defRPr>
                <a:solidFill>
                  <a:schemeClr val="lt1"/>
                </a:solidFill>
                <a:latin typeface="Inter"/>
                <a:ea typeface="Inter"/>
                <a:cs typeface="Inter"/>
                <a:sym typeface="Inter"/>
              </a:defRPr>
            </a:lvl2pPr>
            <a:lvl3pPr lvl="2" rtl="0" algn="ctr">
              <a:spcBef>
                <a:spcPts val="0"/>
              </a:spcBef>
              <a:spcAft>
                <a:spcPts val="0"/>
              </a:spcAft>
              <a:buClr>
                <a:schemeClr val="lt1"/>
              </a:buClr>
              <a:buSzPts val="1400"/>
              <a:buFont typeface="Inter"/>
              <a:buNone/>
              <a:defRPr>
                <a:solidFill>
                  <a:schemeClr val="lt1"/>
                </a:solidFill>
                <a:latin typeface="Inter"/>
                <a:ea typeface="Inter"/>
                <a:cs typeface="Inter"/>
                <a:sym typeface="Inter"/>
              </a:defRPr>
            </a:lvl3pPr>
            <a:lvl4pPr lvl="3" rtl="0" algn="ctr">
              <a:spcBef>
                <a:spcPts val="0"/>
              </a:spcBef>
              <a:spcAft>
                <a:spcPts val="0"/>
              </a:spcAft>
              <a:buClr>
                <a:schemeClr val="lt1"/>
              </a:buClr>
              <a:buSzPts val="1400"/>
              <a:buFont typeface="Inter"/>
              <a:buNone/>
              <a:defRPr>
                <a:solidFill>
                  <a:schemeClr val="lt1"/>
                </a:solidFill>
                <a:latin typeface="Inter"/>
                <a:ea typeface="Inter"/>
                <a:cs typeface="Inter"/>
                <a:sym typeface="Inter"/>
              </a:defRPr>
            </a:lvl4pPr>
            <a:lvl5pPr lvl="4" rtl="0" algn="ctr">
              <a:spcBef>
                <a:spcPts val="0"/>
              </a:spcBef>
              <a:spcAft>
                <a:spcPts val="0"/>
              </a:spcAft>
              <a:buClr>
                <a:schemeClr val="lt1"/>
              </a:buClr>
              <a:buSzPts val="1400"/>
              <a:buFont typeface="Inter"/>
              <a:buNone/>
              <a:defRPr>
                <a:solidFill>
                  <a:schemeClr val="lt1"/>
                </a:solidFill>
                <a:latin typeface="Inter"/>
                <a:ea typeface="Inter"/>
                <a:cs typeface="Inter"/>
                <a:sym typeface="Inter"/>
              </a:defRPr>
            </a:lvl5pPr>
            <a:lvl6pPr lvl="5" rtl="0" algn="ctr">
              <a:spcBef>
                <a:spcPts val="0"/>
              </a:spcBef>
              <a:spcAft>
                <a:spcPts val="0"/>
              </a:spcAft>
              <a:buClr>
                <a:schemeClr val="lt1"/>
              </a:buClr>
              <a:buSzPts val="1400"/>
              <a:buFont typeface="Inter"/>
              <a:buNone/>
              <a:defRPr>
                <a:solidFill>
                  <a:schemeClr val="lt1"/>
                </a:solidFill>
                <a:latin typeface="Inter"/>
                <a:ea typeface="Inter"/>
                <a:cs typeface="Inter"/>
                <a:sym typeface="Inter"/>
              </a:defRPr>
            </a:lvl6pPr>
            <a:lvl7pPr lvl="6" rtl="0" algn="ctr">
              <a:spcBef>
                <a:spcPts val="0"/>
              </a:spcBef>
              <a:spcAft>
                <a:spcPts val="0"/>
              </a:spcAft>
              <a:buClr>
                <a:schemeClr val="lt1"/>
              </a:buClr>
              <a:buSzPts val="1400"/>
              <a:buFont typeface="Inter"/>
              <a:buNone/>
              <a:defRPr>
                <a:solidFill>
                  <a:schemeClr val="lt1"/>
                </a:solidFill>
                <a:latin typeface="Inter"/>
                <a:ea typeface="Inter"/>
                <a:cs typeface="Inter"/>
                <a:sym typeface="Inter"/>
              </a:defRPr>
            </a:lvl7pPr>
            <a:lvl8pPr lvl="7" rtl="0" algn="ctr">
              <a:spcBef>
                <a:spcPts val="0"/>
              </a:spcBef>
              <a:spcAft>
                <a:spcPts val="0"/>
              </a:spcAft>
              <a:buClr>
                <a:schemeClr val="lt1"/>
              </a:buClr>
              <a:buSzPts val="1400"/>
              <a:buFont typeface="Inter"/>
              <a:buNone/>
              <a:defRPr>
                <a:solidFill>
                  <a:schemeClr val="lt1"/>
                </a:solidFill>
                <a:latin typeface="Inter"/>
                <a:ea typeface="Inter"/>
                <a:cs typeface="Inter"/>
                <a:sym typeface="Inter"/>
              </a:defRPr>
            </a:lvl8pPr>
            <a:lvl9pPr lvl="8" rtl="0" algn="ctr">
              <a:spcBef>
                <a:spcPts val="0"/>
              </a:spcBef>
              <a:spcAft>
                <a:spcPts val="0"/>
              </a:spcAft>
              <a:buClr>
                <a:schemeClr val="lt1"/>
              </a:buClr>
              <a:buSzPts val="1400"/>
              <a:buFont typeface="Inter"/>
              <a:buNone/>
              <a:defRPr>
                <a:solidFill>
                  <a:schemeClr val="lt1"/>
                </a:solidFill>
                <a:latin typeface="Inter"/>
                <a:ea typeface="Inter"/>
                <a:cs typeface="Inter"/>
                <a:sym typeface="Inte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call out solid 1 1">
  <p:cSld name="CUSTOM_7_1_1_1_1">
    <p:bg>
      <p:bgPr>
        <a:solidFill>
          <a:schemeClr val="dk1"/>
        </a:solidFill>
      </p:bgPr>
    </p:bg>
    <p:spTree>
      <p:nvGrpSpPr>
        <p:cNvPr id="3762" name="Shape 3762"/>
        <p:cNvGrpSpPr/>
        <p:nvPr/>
      </p:nvGrpSpPr>
      <p:grpSpPr>
        <a:xfrm>
          <a:off x="0" y="0"/>
          <a:ext cx="0" cy="0"/>
          <a:chOff x="0" y="0"/>
          <a:chExt cx="0" cy="0"/>
        </a:xfrm>
      </p:grpSpPr>
      <p:pic>
        <p:nvPicPr>
          <p:cNvPr id="3763" name="Google Shape;3763;p86"/>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764" name="Google Shape;3764;p86"/>
          <p:cNvSpPr txBox="1"/>
          <p:nvPr>
            <p:ph type="title"/>
          </p:nvPr>
        </p:nvSpPr>
        <p:spPr>
          <a:xfrm>
            <a:off x="358200" y="1634575"/>
            <a:ext cx="8427600" cy="69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lgn="ctr">
              <a:spcBef>
                <a:spcPts val="0"/>
              </a:spcBef>
              <a:spcAft>
                <a:spcPts val="0"/>
              </a:spcAft>
              <a:buSzPts val="2800"/>
              <a:buFont typeface="Inter"/>
              <a:buNone/>
              <a:defRPr>
                <a:latin typeface="Inter"/>
                <a:ea typeface="Inter"/>
                <a:cs typeface="Inter"/>
                <a:sym typeface="Inter"/>
              </a:defRPr>
            </a:lvl2pPr>
            <a:lvl3pPr lvl="2" rtl="0" algn="ctr">
              <a:spcBef>
                <a:spcPts val="0"/>
              </a:spcBef>
              <a:spcAft>
                <a:spcPts val="0"/>
              </a:spcAft>
              <a:buSzPts val="2800"/>
              <a:buFont typeface="Inter"/>
              <a:buNone/>
              <a:defRPr>
                <a:latin typeface="Inter"/>
                <a:ea typeface="Inter"/>
                <a:cs typeface="Inter"/>
                <a:sym typeface="Inter"/>
              </a:defRPr>
            </a:lvl3pPr>
            <a:lvl4pPr lvl="3" rtl="0" algn="ctr">
              <a:spcBef>
                <a:spcPts val="0"/>
              </a:spcBef>
              <a:spcAft>
                <a:spcPts val="0"/>
              </a:spcAft>
              <a:buSzPts val="2800"/>
              <a:buFont typeface="Inter"/>
              <a:buNone/>
              <a:defRPr>
                <a:latin typeface="Inter"/>
                <a:ea typeface="Inter"/>
                <a:cs typeface="Inter"/>
                <a:sym typeface="Inter"/>
              </a:defRPr>
            </a:lvl4pPr>
            <a:lvl5pPr lvl="4" rtl="0" algn="ctr">
              <a:spcBef>
                <a:spcPts val="0"/>
              </a:spcBef>
              <a:spcAft>
                <a:spcPts val="0"/>
              </a:spcAft>
              <a:buSzPts val="2800"/>
              <a:buFont typeface="Inter"/>
              <a:buNone/>
              <a:defRPr>
                <a:latin typeface="Inter"/>
                <a:ea typeface="Inter"/>
                <a:cs typeface="Inter"/>
                <a:sym typeface="Inter"/>
              </a:defRPr>
            </a:lvl5pPr>
            <a:lvl6pPr lvl="5" rtl="0" algn="ctr">
              <a:spcBef>
                <a:spcPts val="0"/>
              </a:spcBef>
              <a:spcAft>
                <a:spcPts val="0"/>
              </a:spcAft>
              <a:buSzPts val="2800"/>
              <a:buFont typeface="Inter"/>
              <a:buNone/>
              <a:defRPr>
                <a:latin typeface="Inter"/>
                <a:ea typeface="Inter"/>
                <a:cs typeface="Inter"/>
                <a:sym typeface="Inter"/>
              </a:defRPr>
            </a:lvl6pPr>
            <a:lvl7pPr lvl="6" rtl="0" algn="ctr">
              <a:spcBef>
                <a:spcPts val="0"/>
              </a:spcBef>
              <a:spcAft>
                <a:spcPts val="0"/>
              </a:spcAft>
              <a:buSzPts val="2800"/>
              <a:buFont typeface="Inter"/>
              <a:buNone/>
              <a:defRPr>
                <a:latin typeface="Inter"/>
                <a:ea typeface="Inter"/>
                <a:cs typeface="Inter"/>
                <a:sym typeface="Inter"/>
              </a:defRPr>
            </a:lvl7pPr>
            <a:lvl8pPr lvl="7" rtl="0" algn="ctr">
              <a:spcBef>
                <a:spcPts val="0"/>
              </a:spcBef>
              <a:spcAft>
                <a:spcPts val="0"/>
              </a:spcAft>
              <a:buSzPts val="2800"/>
              <a:buFont typeface="Inter"/>
              <a:buNone/>
              <a:defRPr>
                <a:latin typeface="Inter"/>
                <a:ea typeface="Inter"/>
                <a:cs typeface="Inter"/>
                <a:sym typeface="Inter"/>
              </a:defRPr>
            </a:lvl8pPr>
            <a:lvl9pPr lvl="8" rtl="0" algn="ctr">
              <a:spcBef>
                <a:spcPts val="0"/>
              </a:spcBef>
              <a:spcAft>
                <a:spcPts val="0"/>
              </a:spcAft>
              <a:buSzPts val="2800"/>
              <a:buFont typeface="Inter"/>
              <a:buNone/>
              <a:defRPr>
                <a:latin typeface="Inter"/>
                <a:ea typeface="Inter"/>
                <a:cs typeface="Inter"/>
                <a:sym typeface="Inter"/>
              </a:defRPr>
            </a:lvl9pPr>
          </a:lstStyle>
          <a:p/>
        </p:txBody>
      </p:sp>
      <p:sp>
        <p:nvSpPr>
          <p:cNvPr id="3765" name="Google Shape;3765;p86"/>
          <p:cNvSpPr txBox="1"/>
          <p:nvPr>
            <p:ph idx="1" type="subTitle"/>
          </p:nvPr>
        </p:nvSpPr>
        <p:spPr>
          <a:xfrm>
            <a:off x="358200" y="2581350"/>
            <a:ext cx="8427600" cy="517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lgn="ctr">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lgn="ctr">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lgn="ctr">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lgn="ctr">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lgn="ctr">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lgn="ctr">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lgn="ctr">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lgn="ctr">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lide" type="blank">
  <p:cSld name="BLANK">
    <p:bg>
      <p:bgPr>
        <a:solidFill>
          <a:schemeClr val="dk1"/>
        </a:solidFill>
      </p:bgPr>
    </p:bg>
    <p:spTree>
      <p:nvGrpSpPr>
        <p:cNvPr id="3766" name="Shape 3766"/>
        <p:cNvGrpSpPr/>
        <p:nvPr/>
      </p:nvGrpSpPr>
      <p:grpSpPr>
        <a:xfrm>
          <a:off x="0" y="0"/>
          <a:ext cx="0" cy="0"/>
          <a:chOff x="0" y="0"/>
          <a:chExt cx="0" cy="0"/>
        </a:xfrm>
      </p:grpSpPr>
      <p:sp>
        <p:nvSpPr>
          <p:cNvPr id="3767" name="Google Shape;3767;p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768" name="Google Shape;3768;p87"/>
          <p:cNvPicPr preferRelativeResize="0"/>
          <p:nvPr/>
        </p:nvPicPr>
        <p:blipFill>
          <a:blip r:embed="rId2">
            <a:alphaModFix/>
          </a:blip>
          <a:stretch>
            <a:fillRect/>
          </a:stretch>
        </p:blipFill>
        <p:spPr>
          <a:xfrm>
            <a:off x="7356275" y="189875"/>
            <a:ext cx="1601576" cy="389000"/>
          </a:xfrm>
          <a:prstGeom prst="rect">
            <a:avLst/>
          </a:prstGeom>
          <a:noFill/>
          <a:ln>
            <a:noFill/>
          </a:ln>
        </p:spPr>
      </p:pic>
      <p:sp>
        <p:nvSpPr>
          <p:cNvPr id="3769" name="Google Shape;3769;p87"/>
          <p:cNvSpPr/>
          <p:nvPr/>
        </p:nvSpPr>
        <p:spPr>
          <a:xfrm>
            <a:off x="9090100" y="-230225"/>
            <a:ext cx="2781300" cy="617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87"/>
          <p:cNvSpPr txBox="1"/>
          <p:nvPr>
            <p:ph idx="1" type="subTitle"/>
          </p:nvPr>
        </p:nvSpPr>
        <p:spPr>
          <a:xfrm>
            <a:off x="1456500" y="1823263"/>
            <a:ext cx="6231000" cy="720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
        <p:nvSpPr>
          <p:cNvPr id="3771" name="Google Shape;3771;p87"/>
          <p:cNvSpPr txBox="1"/>
          <p:nvPr>
            <p:ph idx="2" type="subTitle"/>
          </p:nvPr>
        </p:nvSpPr>
        <p:spPr>
          <a:xfrm>
            <a:off x="2603413" y="3406725"/>
            <a:ext cx="3937200" cy="3399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1600"/>
              <a:buFont typeface="Inter"/>
              <a:buNone/>
              <a:defRPr sz="1600">
                <a:solidFill>
                  <a:schemeClr val="lt1"/>
                </a:solidFill>
                <a:latin typeface="Inter"/>
                <a:ea typeface="Inter"/>
                <a:cs typeface="Inter"/>
                <a:sym typeface="Inter"/>
              </a:defRPr>
            </a:lvl1pPr>
            <a:lvl2pPr lvl="1" rtl="0" algn="ctr">
              <a:spcBef>
                <a:spcPts val="0"/>
              </a:spcBef>
              <a:spcAft>
                <a:spcPts val="0"/>
              </a:spcAft>
              <a:buSzPts val="1400"/>
              <a:buFont typeface="Inter"/>
              <a:buNone/>
              <a:defRPr>
                <a:latin typeface="Inter"/>
                <a:ea typeface="Inter"/>
                <a:cs typeface="Inter"/>
                <a:sym typeface="Inter"/>
              </a:defRPr>
            </a:lvl2pPr>
            <a:lvl3pPr lvl="2" rtl="0" algn="ctr">
              <a:spcBef>
                <a:spcPts val="0"/>
              </a:spcBef>
              <a:spcAft>
                <a:spcPts val="0"/>
              </a:spcAft>
              <a:buSzPts val="1400"/>
              <a:buFont typeface="Inter"/>
              <a:buNone/>
              <a:defRPr>
                <a:latin typeface="Inter"/>
                <a:ea typeface="Inter"/>
                <a:cs typeface="Inter"/>
                <a:sym typeface="Inter"/>
              </a:defRPr>
            </a:lvl3pPr>
            <a:lvl4pPr lvl="3" rtl="0" algn="ctr">
              <a:spcBef>
                <a:spcPts val="0"/>
              </a:spcBef>
              <a:spcAft>
                <a:spcPts val="0"/>
              </a:spcAft>
              <a:buSzPts val="1400"/>
              <a:buFont typeface="Inter"/>
              <a:buNone/>
              <a:defRPr>
                <a:latin typeface="Inter"/>
                <a:ea typeface="Inter"/>
                <a:cs typeface="Inter"/>
                <a:sym typeface="Inter"/>
              </a:defRPr>
            </a:lvl4pPr>
            <a:lvl5pPr lvl="4" rtl="0" algn="ctr">
              <a:spcBef>
                <a:spcPts val="0"/>
              </a:spcBef>
              <a:spcAft>
                <a:spcPts val="0"/>
              </a:spcAft>
              <a:buSzPts val="1400"/>
              <a:buFont typeface="Inter"/>
              <a:buNone/>
              <a:defRPr>
                <a:latin typeface="Inter"/>
                <a:ea typeface="Inter"/>
                <a:cs typeface="Inter"/>
                <a:sym typeface="Inter"/>
              </a:defRPr>
            </a:lvl5pPr>
            <a:lvl6pPr lvl="5" rtl="0" algn="ctr">
              <a:spcBef>
                <a:spcPts val="0"/>
              </a:spcBef>
              <a:spcAft>
                <a:spcPts val="0"/>
              </a:spcAft>
              <a:buSzPts val="1400"/>
              <a:buFont typeface="Inter"/>
              <a:buNone/>
              <a:defRPr>
                <a:latin typeface="Inter"/>
                <a:ea typeface="Inter"/>
                <a:cs typeface="Inter"/>
                <a:sym typeface="Inter"/>
              </a:defRPr>
            </a:lvl6pPr>
            <a:lvl7pPr lvl="6" rtl="0" algn="ctr">
              <a:spcBef>
                <a:spcPts val="0"/>
              </a:spcBef>
              <a:spcAft>
                <a:spcPts val="0"/>
              </a:spcAft>
              <a:buSzPts val="1400"/>
              <a:buFont typeface="Inter"/>
              <a:buNone/>
              <a:defRPr>
                <a:latin typeface="Inter"/>
                <a:ea typeface="Inter"/>
                <a:cs typeface="Inter"/>
                <a:sym typeface="Inter"/>
              </a:defRPr>
            </a:lvl7pPr>
            <a:lvl8pPr lvl="7" rtl="0" algn="ctr">
              <a:spcBef>
                <a:spcPts val="0"/>
              </a:spcBef>
              <a:spcAft>
                <a:spcPts val="0"/>
              </a:spcAft>
              <a:buSzPts val="1400"/>
              <a:buFont typeface="Inter"/>
              <a:buNone/>
              <a:defRPr>
                <a:latin typeface="Inter"/>
                <a:ea typeface="Inter"/>
                <a:cs typeface="Inter"/>
                <a:sym typeface="Inter"/>
              </a:defRPr>
            </a:lvl8pPr>
            <a:lvl9pPr lvl="8" rtl="0" algn="ctr">
              <a:spcBef>
                <a:spcPts val="0"/>
              </a:spcBef>
              <a:spcAft>
                <a:spcPts val="0"/>
              </a:spcAft>
              <a:buSzPts val="1400"/>
              <a:buFont typeface="Inter"/>
              <a:buNone/>
              <a:defRPr>
                <a:latin typeface="Inter"/>
                <a:ea typeface="Inter"/>
                <a:cs typeface="Inter"/>
                <a:sym typeface="Inter"/>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2">
    <p:bg>
      <p:bgPr>
        <a:solidFill>
          <a:schemeClr val="lt2"/>
        </a:solidFill>
      </p:bgPr>
    </p:bg>
    <p:spTree>
      <p:nvGrpSpPr>
        <p:cNvPr id="3772" name="Shape 3772"/>
        <p:cNvGrpSpPr/>
        <p:nvPr/>
      </p:nvGrpSpPr>
      <p:grpSpPr>
        <a:xfrm>
          <a:off x="0" y="0"/>
          <a:ext cx="0" cy="0"/>
          <a:chOff x="0" y="0"/>
          <a:chExt cx="0" cy="0"/>
        </a:xfrm>
      </p:grpSpPr>
      <p:sp>
        <p:nvSpPr>
          <p:cNvPr id="3773" name="Google Shape;3773;p88"/>
          <p:cNvSpPr/>
          <p:nvPr/>
        </p:nvSpPr>
        <p:spPr>
          <a:xfrm>
            <a:off x="626475" y="-86225"/>
            <a:ext cx="4853694" cy="5400675"/>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74" name="Google Shape;3774;p88"/>
          <p:cNvSpPr/>
          <p:nvPr/>
        </p:nvSpPr>
        <p:spPr>
          <a:xfrm>
            <a:off x="0" y="0"/>
            <a:ext cx="4692393" cy="5143500"/>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75" name="Google Shape;3775;p88"/>
          <p:cNvSpPr/>
          <p:nvPr/>
        </p:nvSpPr>
        <p:spPr>
          <a:xfrm>
            <a:off x="4698101" y="936013"/>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76" name="Google Shape;3776;p88"/>
          <p:cNvSpPr/>
          <p:nvPr/>
        </p:nvSpPr>
        <p:spPr>
          <a:xfrm>
            <a:off x="4979984" y="1896867"/>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77" name="Google Shape;3777;p88"/>
          <p:cNvSpPr/>
          <p:nvPr/>
        </p:nvSpPr>
        <p:spPr>
          <a:xfrm>
            <a:off x="5034693" y="2857703"/>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78" name="Google Shape;3778;p88"/>
          <p:cNvSpPr/>
          <p:nvPr/>
        </p:nvSpPr>
        <p:spPr>
          <a:xfrm>
            <a:off x="4807973" y="3742346"/>
            <a:ext cx="3801000" cy="678900"/>
          </a:xfrm>
          <a:prstGeom prst="roundRect">
            <a:avLst>
              <a:gd fmla="val 50000" name="adj"/>
            </a:avLst>
          </a:prstGeom>
          <a:solidFill>
            <a:srgbClr val="F1F1F3"/>
          </a:solidFill>
          <a:ln cap="sq" cmpd="sng" w="9525">
            <a:solidFill>
              <a:schemeClr val="dk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EF456D"/>
              </a:solidFill>
              <a:latin typeface="Titillium Web"/>
              <a:ea typeface="Titillium Web"/>
              <a:cs typeface="Titillium Web"/>
              <a:sym typeface="Titillium Web"/>
            </a:endParaRPr>
          </a:p>
        </p:txBody>
      </p:sp>
      <p:sp>
        <p:nvSpPr>
          <p:cNvPr id="3779" name="Google Shape;3779;p88"/>
          <p:cNvSpPr txBox="1"/>
          <p:nvPr>
            <p:ph idx="1" type="body"/>
          </p:nvPr>
        </p:nvSpPr>
        <p:spPr>
          <a:xfrm>
            <a:off x="506550" y="1931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3780" name="Google Shape;3780;p88"/>
          <p:cNvSpPr txBox="1"/>
          <p:nvPr>
            <p:ph idx="2"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800"/>
              <a:buFont typeface="Inter"/>
              <a:buNone/>
              <a:defRPr b="1">
                <a:solidFill>
                  <a:schemeClr val="dk1"/>
                </a:solidFill>
                <a:latin typeface="Inter"/>
                <a:ea typeface="Inter"/>
                <a:cs typeface="Inter"/>
                <a:sym typeface="Inter"/>
              </a:defRPr>
            </a:lvl1pPr>
            <a:lvl2pPr lvl="1" rtl="0">
              <a:spcBef>
                <a:spcPts val="0"/>
              </a:spcBef>
              <a:spcAft>
                <a:spcPts val="0"/>
              </a:spcAft>
              <a:buClr>
                <a:schemeClr val="dk1"/>
              </a:buClr>
              <a:buSzPts val="1400"/>
              <a:buFont typeface="Inter"/>
              <a:buNone/>
              <a:defRPr>
                <a:solidFill>
                  <a:schemeClr val="dk1"/>
                </a:solidFill>
                <a:latin typeface="Inter"/>
                <a:ea typeface="Inter"/>
                <a:cs typeface="Inter"/>
                <a:sym typeface="Inter"/>
              </a:defRPr>
            </a:lvl2pPr>
            <a:lvl3pPr lvl="2" rtl="0">
              <a:spcBef>
                <a:spcPts val="0"/>
              </a:spcBef>
              <a:spcAft>
                <a:spcPts val="0"/>
              </a:spcAft>
              <a:buClr>
                <a:schemeClr val="dk1"/>
              </a:buClr>
              <a:buSzPts val="1400"/>
              <a:buFont typeface="Inter"/>
              <a:buNone/>
              <a:defRPr>
                <a:solidFill>
                  <a:schemeClr val="dk1"/>
                </a:solidFill>
                <a:latin typeface="Inter"/>
                <a:ea typeface="Inter"/>
                <a:cs typeface="Inter"/>
                <a:sym typeface="Inter"/>
              </a:defRPr>
            </a:lvl3pPr>
            <a:lvl4pPr lvl="3" rtl="0">
              <a:spcBef>
                <a:spcPts val="0"/>
              </a:spcBef>
              <a:spcAft>
                <a:spcPts val="0"/>
              </a:spcAft>
              <a:buClr>
                <a:schemeClr val="dk1"/>
              </a:buClr>
              <a:buSzPts val="1400"/>
              <a:buFont typeface="Inter"/>
              <a:buNone/>
              <a:defRPr>
                <a:solidFill>
                  <a:schemeClr val="dk1"/>
                </a:solidFill>
                <a:latin typeface="Inter"/>
                <a:ea typeface="Inter"/>
                <a:cs typeface="Inter"/>
                <a:sym typeface="Inter"/>
              </a:defRPr>
            </a:lvl4pPr>
            <a:lvl5pPr lvl="4" rtl="0">
              <a:spcBef>
                <a:spcPts val="0"/>
              </a:spcBef>
              <a:spcAft>
                <a:spcPts val="0"/>
              </a:spcAft>
              <a:buClr>
                <a:schemeClr val="dk1"/>
              </a:buClr>
              <a:buSzPts val="1400"/>
              <a:buFont typeface="Inter"/>
              <a:buNone/>
              <a:defRPr>
                <a:solidFill>
                  <a:schemeClr val="dk1"/>
                </a:solidFill>
                <a:latin typeface="Inter"/>
                <a:ea typeface="Inter"/>
                <a:cs typeface="Inter"/>
                <a:sym typeface="Inter"/>
              </a:defRPr>
            </a:lvl5pPr>
            <a:lvl6pPr lvl="5" rtl="0">
              <a:spcBef>
                <a:spcPts val="0"/>
              </a:spcBef>
              <a:spcAft>
                <a:spcPts val="0"/>
              </a:spcAft>
              <a:buClr>
                <a:schemeClr val="dk1"/>
              </a:buClr>
              <a:buSzPts val="1400"/>
              <a:buFont typeface="Inter"/>
              <a:buNone/>
              <a:defRPr>
                <a:solidFill>
                  <a:schemeClr val="dk1"/>
                </a:solidFill>
                <a:latin typeface="Inter"/>
                <a:ea typeface="Inter"/>
                <a:cs typeface="Inter"/>
                <a:sym typeface="Inter"/>
              </a:defRPr>
            </a:lvl6pPr>
            <a:lvl7pPr lvl="6" rtl="0">
              <a:spcBef>
                <a:spcPts val="0"/>
              </a:spcBef>
              <a:spcAft>
                <a:spcPts val="0"/>
              </a:spcAft>
              <a:buClr>
                <a:schemeClr val="dk1"/>
              </a:buClr>
              <a:buSzPts val="1400"/>
              <a:buFont typeface="Inter"/>
              <a:buNone/>
              <a:defRPr>
                <a:solidFill>
                  <a:schemeClr val="dk1"/>
                </a:solidFill>
                <a:latin typeface="Inter"/>
                <a:ea typeface="Inter"/>
                <a:cs typeface="Inter"/>
                <a:sym typeface="Inter"/>
              </a:defRPr>
            </a:lvl7pPr>
            <a:lvl8pPr lvl="7" rtl="0">
              <a:spcBef>
                <a:spcPts val="0"/>
              </a:spcBef>
              <a:spcAft>
                <a:spcPts val="0"/>
              </a:spcAft>
              <a:buClr>
                <a:schemeClr val="dk1"/>
              </a:buClr>
              <a:buSzPts val="1400"/>
              <a:buFont typeface="Inter"/>
              <a:buNone/>
              <a:defRPr>
                <a:solidFill>
                  <a:schemeClr val="dk1"/>
                </a:solidFill>
                <a:latin typeface="Inter"/>
                <a:ea typeface="Inter"/>
                <a:cs typeface="Inter"/>
                <a:sym typeface="Inter"/>
              </a:defRPr>
            </a:lvl8pPr>
            <a:lvl9pPr lvl="8" rtl="0">
              <a:spcBef>
                <a:spcPts val="0"/>
              </a:spcBef>
              <a:spcAft>
                <a:spcPts val="0"/>
              </a:spcAft>
              <a:buClr>
                <a:schemeClr val="dk1"/>
              </a:buClr>
              <a:buSzPts val="1400"/>
              <a:buFont typeface="Inter"/>
              <a:buNone/>
              <a:defRPr>
                <a:solidFill>
                  <a:schemeClr val="dk1"/>
                </a:solidFill>
                <a:latin typeface="Inter"/>
                <a:ea typeface="Inter"/>
                <a:cs typeface="Inter"/>
                <a:sym typeface="Inter"/>
              </a:defRPr>
            </a:lvl9pPr>
          </a:lstStyle>
          <a:p/>
        </p:txBody>
      </p:sp>
      <p:sp>
        <p:nvSpPr>
          <p:cNvPr id="3781" name="Google Shape;3781;p88"/>
          <p:cNvSpPr txBox="1"/>
          <p:nvPr>
            <p:ph type="title"/>
          </p:nvPr>
        </p:nvSpPr>
        <p:spPr>
          <a:xfrm>
            <a:off x="464500" y="355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3782" name="Google Shape;3782;p88"/>
          <p:cNvSpPr/>
          <p:nvPr/>
        </p:nvSpPr>
        <p:spPr>
          <a:xfrm>
            <a:off x="4798675" y="997675"/>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83" name="Google Shape;3783;p88"/>
          <p:cNvSpPr/>
          <p:nvPr/>
        </p:nvSpPr>
        <p:spPr>
          <a:xfrm>
            <a:off x="5068125" y="1958513"/>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84" name="Google Shape;3784;p88"/>
          <p:cNvSpPr/>
          <p:nvPr/>
        </p:nvSpPr>
        <p:spPr>
          <a:xfrm>
            <a:off x="5109050" y="2919363"/>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785" name="Google Shape;3785;p88"/>
          <p:cNvSpPr/>
          <p:nvPr/>
        </p:nvSpPr>
        <p:spPr>
          <a:xfrm>
            <a:off x="4874875" y="3803975"/>
            <a:ext cx="596400" cy="555600"/>
          </a:xfrm>
          <a:prstGeom prst="ellipse">
            <a:avLst/>
          </a:prstGeom>
          <a:solidFill>
            <a:schemeClr val="dk1"/>
          </a:solidFill>
          <a:ln>
            <a:noFill/>
          </a:ln>
          <a:effectLst>
            <a:outerShdw blurRad="635000" sx="90000" rotWithShape="0" algn="t" dir="5400000" dist="381000" sy="90000">
              <a:srgbClr val="000000">
                <a:alpha val="239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pic>
        <p:nvPicPr>
          <p:cNvPr id="3786" name="Google Shape;3786;p88"/>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
        <p:nvSpPr>
          <p:cNvPr id="3787" name="Google Shape;3787;p88"/>
          <p:cNvSpPr txBox="1"/>
          <p:nvPr/>
        </p:nvSpPr>
        <p:spPr>
          <a:xfrm>
            <a:off x="4926325" y="1070725"/>
            <a:ext cx="341100" cy="40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Inter Black"/>
                <a:ea typeface="Inter Black"/>
                <a:cs typeface="Inter Black"/>
                <a:sym typeface="Inter Black"/>
              </a:rPr>
              <a:t>1</a:t>
            </a:r>
            <a:endParaRPr sz="2200">
              <a:solidFill>
                <a:schemeClr val="lt1"/>
              </a:solidFill>
              <a:latin typeface="Inter Black"/>
              <a:ea typeface="Inter Black"/>
              <a:cs typeface="Inter Black"/>
              <a:sym typeface="Inter Black"/>
            </a:endParaRPr>
          </a:p>
        </p:txBody>
      </p:sp>
      <p:sp>
        <p:nvSpPr>
          <p:cNvPr id="3788" name="Google Shape;3788;p88"/>
          <p:cNvSpPr txBox="1"/>
          <p:nvPr/>
        </p:nvSpPr>
        <p:spPr>
          <a:xfrm>
            <a:off x="5195775" y="2031563"/>
            <a:ext cx="341100" cy="40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Inter Black"/>
                <a:ea typeface="Inter Black"/>
                <a:cs typeface="Inter Black"/>
                <a:sym typeface="Inter Black"/>
              </a:rPr>
              <a:t>2</a:t>
            </a:r>
            <a:endParaRPr sz="2200">
              <a:solidFill>
                <a:schemeClr val="lt1"/>
              </a:solidFill>
              <a:latin typeface="Inter Black"/>
              <a:ea typeface="Inter Black"/>
              <a:cs typeface="Inter Black"/>
              <a:sym typeface="Inter Black"/>
            </a:endParaRPr>
          </a:p>
        </p:txBody>
      </p:sp>
      <p:sp>
        <p:nvSpPr>
          <p:cNvPr id="3789" name="Google Shape;3789;p88"/>
          <p:cNvSpPr txBox="1"/>
          <p:nvPr/>
        </p:nvSpPr>
        <p:spPr>
          <a:xfrm>
            <a:off x="5236875" y="2992413"/>
            <a:ext cx="258900" cy="40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Inter Black"/>
                <a:ea typeface="Inter Black"/>
                <a:cs typeface="Inter Black"/>
                <a:sym typeface="Inter Black"/>
              </a:rPr>
              <a:t>3</a:t>
            </a:r>
            <a:endParaRPr sz="2200">
              <a:solidFill>
                <a:schemeClr val="lt1"/>
              </a:solidFill>
              <a:latin typeface="Inter Black"/>
              <a:ea typeface="Inter Black"/>
              <a:cs typeface="Inter Black"/>
              <a:sym typeface="Inter Black"/>
            </a:endParaRPr>
          </a:p>
        </p:txBody>
      </p:sp>
      <p:sp>
        <p:nvSpPr>
          <p:cNvPr id="3790" name="Google Shape;3790;p88"/>
          <p:cNvSpPr txBox="1"/>
          <p:nvPr/>
        </p:nvSpPr>
        <p:spPr>
          <a:xfrm>
            <a:off x="4966325" y="3877050"/>
            <a:ext cx="341100" cy="40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Inter Black"/>
                <a:ea typeface="Inter Black"/>
                <a:cs typeface="Inter Black"/>
                <a:sym typeface="Inter Black"/>
              </a:rPr>
              <a:t>4</a:t>
            </a:r>
            <a:endParaRPr sz="2200">
              <a:solidFill>
                <a:schemeClr val="lt1"/>
              </a:solidFill>
              <a:latin typeface="Inter Black"/>
              <a:ea typeface="Inter Black"/>
              <a:cs typeface="Inter Black"/>
              <a:sym typeface="Inter Black"/>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gradient">
  <p:cSld name="CUSTOM_2">
    <p:spTree>
      <p:nvGrpSpPr>
        <p:cNvPr id="3791" name="Shape 3791"/>
        <p:cNvGrpSpPr/>
        <p:nvPr/>
      </p:nvGrpSpPr>
      <p:grpSpPr>
        <a:xfrm>
          <a:off x="0" y="0"/>
          <a:ext cx="0" cy="0"/>
          <a:chOff x="0" y="0"/>
          <a:chExt cx="0" cy="0"/>
        </a:xfrm>
      </p:grpSpPr>
      <p:pic>
        <p:nvPicPr>
          <p:cNvPr id="3792" name="Google Shape;3792;p89"/>
          <p:cNvPicPr preferRelativeResize="0"/>
          <p:nvPr/>
        </p:nvPicPr>
        <p:blipFill>
          <a:blip r:embed="rId2">
            <a:alphaModFix/>
          </a:blip>
          <a:stretch>
            <a:fillRect/>
          </a:stretch>
        </p:blipFill>
        <p:spPr>
          <a:xfrm>
            <a:off x="-46475" y="-46475"/>
            <a:ext cx="4965325" cy="5240925"/>
          </a:xfrm>
          <a:prstGeom prst="rect">
            <a:avLst/>
          </a:prstGeom>
          <a:noFill/>
          <a:ln>
            <a:noFill/>
          </a:ln>
        </p:spPr>
      </p:pic>
      <p:sp>
        <p:nvSpPr>
          <p:cNvPr id="3793" name="Google Shape;3793;p89"/>
          <p:cNvSpPr/>
          <p:nvPr>
            <p:ph idx="2" type="pic"/>
          </p:nvPr>
        </p:nvSpPr>
        <p:spPr>
          <a:xfrm>
            <a:off x="4918850" y="-4225"/>
            <a:ext cx="4281900" cy="5155800"/>
          </a:xfrm>
          <a:prstGeom prst="rect">
            <a:avLst/>
          </a:prstGeom>
          <a:noFill/>
          <a:ln>
            <a:noFill/>
          </a:ln>
        </p:spPr>
      </p:sp>
      <p:grpSp>
        <p:nvGrpSpPr>
          <p:cNvPr id="3794" name="Google Shape;3794;p89"/>
          <p:cNvGrpSpPr/>
          <p:nvPr/>
        </p:nvGrpSpPr>
        <p:grpSpPr>
          <a:xfrm>
            <a:off x="54229" y="61983"/>
            <a:ext cx="596526" cy="4995284"/>
            <a:chOff x="182880" y="182880"/>
            <a:chExt cx="1097160" cy="9921120"/>
          </a:xfrm>
        </p:grpSpPr>
        <p:sp>
          <p:nvSpPr>
            <p:cNvPr id="3795" name="Google Shape;3795;p89"/>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96" name="Google Shape;3796;p89"/>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97" name="Google Shape;3797;p89"/>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98" name="Google Shape;3798;p89"/>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799" name="Google Shape;3799;p89"/>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00" name="Google Shape;3800;p89"/>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01" name="Google Shape;3801;p89"/>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02" name="Google Shape;3802;p89"/>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03" name="Google Shape;3803;p89"/>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04" name="Google Shape;3804;p89"/>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05" name="Google Shape;3805;p89"/>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06" name="Google Shape;3806;p89"/>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07" name="Google Shape;3807;p89"/>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08" name="Google Shape;3808;p89"/>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09" name="Google Shape;3809;p89"/>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0" name="Google Shape;3810;p89"/>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1" name="Google Shape;3811;p89"/>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2" name="Google Shape;3812;p89"/>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3" name="Google Shape;3813;p89"/>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4" name="Google Shape;3814;p89"/>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5" name="Google Shape;3815;p89"/>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6" name="Google Shape;3816;p89"/>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7" name="Google Shape;3817;p89"/>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8" name="Google Shape;3818;p89"/>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19" name="Google Shape;3819;p89"/>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0" name="Google Shape;3820;p89"/>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1" name="Google Shape;3821;p89"/>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2" name="Google Shape;3822;p89"/>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3" name="Google Shape;3823;p89"/>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4" name="Google Shape;3824;p89"/>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5" name="Google Shape;3825;p89"/>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6" name="Google Shape;3826;p89"/>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7" name="Google Shape;3827;p89"/>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8" name="Google Shape;3828;p89"/>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29" name="Google Shape;3829;p89"/>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0" name="Google Shape;3830;p89"/>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1" name="Google Shape;3831;p89"/>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2" name="Google Shape;3832;p89"/>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3" name="Google Shape;3833;p89"/>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4" name="Google Shape;3834;p89"/>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5" name="Google Shape;3835;p89"/>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6" name="Google Shape;3836;p89"/>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7" name="Google Shape;3837;p89"/>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8" name="Google Shape;3838;p89"/>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39" name="Google Shape;3839;p89"/>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0" name="Google Shape;3840;p89"/>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1" name="Google Shape;3841;p89"/>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2" name="Google Shape;3842;p89"/>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3" name="Google Shape;3843;p89"/>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4" name="Google Shape;3844;p89"/>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5" name="Google Shape;3845;p89"/>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6" name="Google Shape;3846;p89"/>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7" name="Google Shape;3847;p89"/>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8" name="Google Shape;3848;p89"/>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49" name="Google Shape;3849;p89"/>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0" name="Google Shape;3850;p89"/>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1" name="Google Shape;3851;p89"/>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2" name="Google Shape;3852;p89"/>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3" name="Google Shape;3853;p89"/>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4" name="Google Shape;3854;p89"/>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5" name="Google Shape;3855;p89"/>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6" name="Google Shape;3856;p89"/>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7" name="Google Shape;3857;p89"/>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8" name="Google Shape;3858;p89"/>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59" name="Google Shape;3859;p89"/>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60" name="Google Shape;3860;p89"/>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61" name="Google Shape;3861;p89"/>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62" name="Google Shape;3862;p89"/>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63" name="Google Shape;3863;p89"/>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64" name="Google Shape;3864;p89"/>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65" name="Google Shape;3865;p89"/>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66" name="Google Shape;3866;p89"/>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3867" name="Google Shape;3867;p89"/>
          <p:cNvSpPr txBox="1"/>
          <p:nvPr>
            <p:ph type="title"/>
          </p:nvPr>
        </p:nvSpPr>
        <p:spPr>
          <a:xfrm>
            <a:off x="797850" y="363575"/>
            <a:ext cx="8034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3868" name="Google Shape;3868;p89"/>
          <p:cNvSpPr txBox="1"/>
          <p:nvPr>
            <p:ph idx="1" type="body"/>
          </p:nvPr>
        </p:nvSpPr>
        <p:spPr>
          <a:xfrm>
            <a:off x="839900" y="1939950"/>
            <a:ext cx="28320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3869" name="Google Shape;3869;p89"/>
          <p:cNvSpPr txBox="1"/>
          <p:nvPr>
            <p:ph idx="3" type="subTitle"/>
          </p:nvPr>
        </p:nvSpPr>
        <p:spPr>
          <a:xfrm>
            <a:off x="797850" y="1163350"/>
            <a:ext cx="28740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pic>
        <p:nvPicPr>
          <p:cNvPr id="3870" name="Google Shape;3870;p89"/>
          <p:cNvPicPr preferRelativeResize="0"/>
          <p:nvPr/>
        </p:nvPicPr>
        <p:blipFill rotWithShape="1">
          <a:blip r:embed="rId3">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2 1">
  <p:cSld name="CUSTOM_6_2_1">
    <p:spTree>
      <p:nvGrpSpPr>
        <p:cNvPr id="3871" name="Shape 3871"/>
        <p:cNvGrpSpPr/>
        <p:nvPr/>
      </p:nvGrpSpPr>
      <p:grpSpPr>
        <a:xfrm>
          <a:off x="0" y="0"/>
          <a:ext cx="0" cy="0"/>
          <a:chOff x="0" y="0"/>
          <a:chExt cx="0" cy="0"/>
        </a:xfrm>
      </p:grpSpPr>
      <p:sp>
        <p:nvSpPr>
          <p:cNvPr id="3872" name="Google Shape;3872;p90"/>
          <p:cNvSpPr/>
          <p:nvPr/>
        </p:nvSpPr>
        <p:spPr>
          <a:xfrm>
            <a:off x="-100700" y="-12700"/>
            <a:ext cx="46890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sp>
        <p:nvSpPr>
          <p:cNvPr id="3873" name="Google Shape;3873;p90"/>
          <p:cNvSpPr/>
          <p:nvPr>
            <p:ph idx="2" type="pic"/>
          </p:nvPr>
        </p:nvSpPr>
        <p:spPr>
          <a:xfrm>
            <a:off x="4588300" y="-4225"/>
            <a:ext cx="4612200" cy="5155800"/>
          </a:xfrm>
          <a:prstGeom prst="rect">
            <a:avLst/>
          </a:prstGeom>
          <a:noFill/>
          <a:ln>
            <a:noFill/>
          </a:ln>
        </p:spPr>
      </p:sp>
      <p:sp>
        <p:nvSpPr>
          <p:cNvPr id="3874" name="Google Shape;3874;p90"/>
          <p:cNvSpPr txBox="1"/>
          <p:nvPr>
            <p:ph type="title"/>
          </p:nvPr>
        </p:nvSpPr>
        <p:spPr>
          <a:xfrm>
            <a:off x="853300" y="363575"/>
            <a:ext cx="3417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3875" name="Google Shape;3875;p90"/>
          <p:cNvSpPr txBox="1"/>
          <p:nvPr>
            <p:ph idx="1" type="body"/>
          </p:nvPr>
        </p:nvSpPr>
        <p:spPr>
          <a:xfrm>
            <a:off x="889497" y="2168550"/>
            <a:ext cx="24378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3876" name="Google Shape;3876;p90"/>
          <p:cNvSpPr txBox="1"/>
          <p:nvPr>
            <p:ph idx="3" type="subTitle"/>
          </p:nvPr>
        </p:nvSpPr>
        <p:spPr>
          <a:xfrm>
            <a:off x="853300" y="1468150"/>
            <a:ext cx="29364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grpSp>
        <p:nvGrpSpPr>
          <p:cNvPr id="3877" name="Google Shape;3877;p90"/>
          <p:cNvGrpSpPr/>
          <p:nvPr/>
        </p:nvGrpSpPr>
        <p:grpSpPr>
          <a:xfrm>
            <a:off x="54229" y="61983"/>
            <a:ext cx="596526" cy="4995284"/>
            <a:chOff x="182880" y="182880"/>
            <a:chExt cx="1097160" cy="9921120"/>
          </a:xfrm>
        </p:grpSpPr>
        <p:sp>
          <p:nvSpPr>
            <p:cNvPr id="3878" name="Google Shape;3878;p90"/>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79" name="Google Shape;3879;p90"/>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80" name="Google Shape;3880;p90"/>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81" name="Google Shape;3881;p90"/>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82" name="Google Shape;3882;p90"/>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83" name="Google Shape;3883;p90"/>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84" name="Google Shape;3884;p90"/>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85" name="Google Shape;3885;p90"/>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86" name="Google Shape;3886;p90"/>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887" name="Google Shape;3887;p90"/>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88" name="Google Shape;3888;p90"/>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89" name="Google Shape;3889;p90"/>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0" name="Google Shape;3890;p90"/>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1" name="Google Shape;3891;p90"/>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2" name="Google Shape;3892;p90"/>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3" name="Google Shape;3893;p90"/>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4" name="Google Shape;3894;p90"/>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5" name="Google Shape;3895;p90"/>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6" name="Google Shape;3896;p90"/>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7" name="Google Shape;3897;p90"/>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8" name="Google Shape;3898;p90"/>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899" name="Google Shape;3899;p90"/>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0" name="Google Shape;3900;p90"/>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1" name="Google Shape;3901;p90"/>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2" name="Google Shape;3902;p90"/>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3" name="Google Shape;3903;p90"/>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4" name="Google Shape;3904;p90"/>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5" name="Google Shape;3905;p90"/>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6" name="Google Shape;3906;p90"/>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7" name="Google Shape;3907;p90"/>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8" name="Google Shape;3908;p90"/>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09" name="Google Shape;3909;p90"/>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0" name="Google Shape;3910;p90"/>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1" name="Google Shape;3911;p90"/>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2" name="Google Shape;3912;p90"/>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3" name="Google Shape;3913;p90"/>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4" name="Google Shape;3914;p90"/>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5" name="Google Shape;3915;p90"/>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6" name="Google Shape;3916;p90"/>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7" name="Google Shape;3917;p90"/>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8" name="Google Shape;3918;p90"/>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19" name="Google Shape;3919;p90"/>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0" name="Google Shape;3920;p90"/>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1" name="Google Shape;3921;p90"/>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2" name="Google Shape;3922;p90"/>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3" name="Google Shape;3923;p90"/>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4" name="Google Shape;3924;p90"/>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5" name="Google Shape;3925;p90"/>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6" name="Google Shape;3926;p90"/>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7" name="Google Shape;3927;p90"/>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8" name="Google Shape;3928;p90"/>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29" name="Google Shape;3929;p90"/>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0" name="Google Shape;3930;p90"/>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1" name="Google Shape;3931;p90"/>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2" name="Google Shape;3932;p90"/>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3" name="Google Shape;3933;p90"/>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4" name="Google Shape;3934;p90"/>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5" name="Google Shape;3935;p90"/>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6" name="Google Shape;3936;p90"/>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7" name="Google Shape;3937;p90"/>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8" name="Google Shape;3938;p90"/>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39" name="Google Shape;3939;p90"/>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0" name="Google Shape;3940;p90"/>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1" name="Google Shape;3941;p90"/>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2" name="Google Shape;3942;p90"/>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3" name="Google Shape;3943;p90"/>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4" name="Google Shape;3944;p90"/>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5" name="Google Shape;3945;p90"/>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6" name="Google Shape;3946;p90"/>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7" name="Google Shape;3947;p90"/>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8" name="Google Shape;3948;p90"/>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49" name="Google Shape;3949;p90"/>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3950" name="Google Shape;3950;p90"/>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ink)">
  <p:cSld name="CUSTOM_14">
    <p:bg>
      <p:bgPr>
        <a:gradFill>
          <a:gsLst>
            <a:gs pos="0">
              <a:schemeClr val="accent3"/>
            </a:gs>
            <a:gs pos="100000">
              <a:schemeClr val="accent1"/>
            </a:gs>
          </a:gsLst>
          <a:lin ang="2700006" scaled="0"/>
        </a:gradFill>
      </p:bgPr>
    </p:bg>
    <p:spTree>
      <p:nvGrpSpPr>
        <p:cNvPr id="3951" name="Shape 3951"/>
        <p:cNvGrpSpPr/>
        <p:nvPr/>
      </p:nvGrpSpPr>
      <p:grpSpPr>
        <a:xfrm>
          <a:off x="0" y="0"/>
          <a:ext cx="0" cy="0"/>
          <a:chOff x="0" y="0"/>
          <a:chExt cx="0" cy="0"/>
        </a:xfrm>
      </p:grpSpPr>
      <p:pic>
        <p:nvPicPr>
          <p:cNvPr id="3952" name="Google Shape;3952;p91"/>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3953" name="Google Shape;3953;p91"/>
          <p:cNvSpPr txBox="1"/>
          <p:nvPr>
            <p:ph type="title"/>
          </p:nvPr>
        </p:nvSpPr>
        <p:spPr>
          <a:xfrm>
            <a:off x="2783650" y="2168700"/>
            <a:ext cx="5877000" cy="542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spcBef>
                <a:spcPts val="0"/>
              </a:spcBef>
              <a:spcAft>
                <a:spcPts val="0"/>
              </a:spcAft>
              <a:buSzPts val="2800"/>
              <a:buFont typeface="Inter"/>
              <a:buNone/>
              <a:defRPr>
                <a:latin typeface="Inter"/>
                <a:ea typeface="Inter"/>
                <a:cs typeface="Inter"/>
                <a:sym typeface="Inter"/>
              </a:defRPr>
            </a:lvl2pPr>
            <a:lvl3pPr lvl="2" rtl="0">
              <a:spcBef>
                <a:spcPts val="0"/>
              </a:spcBef>
              <a:spcAft>
                <a:spcPts val="0"/>
              </a:spcAft>
              <a:buSzPts val="2800"/>
              <a:buFont typeface="Inter"/>
              <a:buNone/>
              <a:defRPr>
                <a:latin typeface="Inter"/>
                <a:ea typeface="Inter"/>
                <a:cs typeface="Inter"/>
                <a:sym typeface="Inter"/>
              </a:defRPr>
            </a:lvl3pPr>
            <a:lvl4pPr lvl="3" rtl="0">
              <a:spcBef>
                <a:spcPts val="0"/>
              </a:spcBef>
              <a:spcAft>
                <a:spcPts val="0"/>
              </a:spcAft>
              <a:buSzPts val="2800"/>
              <a:buFont typeface="Inter"/>
              <a:buNone/>
              <a:defRPr>
                <a:latin typeface="Inter"/>
                <a:ea typeface="Inter"/>
                <a:cs typeface="Inter"/>
                <a:sym typeface="Inter"/>
              </a:defRPr>
            </a:lvl4pPr>
            <a:lvl5pPr lvl="4" rtl="0">
              <a:spcBef>
                <a:spcPts val="0"/>
              </a:spcBef>
              <a:spcAft>
                <a:spcPts val="0"/>
              </a:spcAft>
              <a:buSzPts val="2800"/>
              <a:buFont typeface="Inter"/>
              <a:buNone/>
              <a:defRPr>
                <a:latin typeface="Inter"/>
                <a:ea typeface="Inter"/>
                <a:cs typeface="Inter"/>
                <a:sym typeface="Inter"/>
              </a:defRPr>
            </a:lvl5pPr>
            <a:lvl6pPr lvl="5" rtl="0">
              <a:spcBef>
                <a:spcPts val="0"/>
              </a:spcBef>
              <a:spcAft>
                <a:spcPts val="0"/>
              </a:spcAft>
              <a:buSzPts val="2800"/>
              <a:buFont typeface="Inter"/>
              <a:buNone/>
              <a:defRPr>
                <a:latin typeface="Inter"/>
                <a:ea typeface="Inter"/>
                <a:cs typeface="Inter"/>
                <a:sym typeface="Inter"/>
              </a:defRPr>
            </a:lvl6pPr>
            <a:lvl7pPr lvl="6" rtl="0">
              <a:spcBef>
                <a:spcPts val="0"/>
              </a:spcBef>
              <a:spcAft>
                <a:spcPts val="0"/>
              </a:spcAft>
              <a:buSzPts val="2800"/>
              <a:buFont typeface="Inter"/>
              <a:buNone/>
              <a:defRPr>
                <a:latin typeface="Inter"/>
                <a:ea typeface="Inter"/>
                <a:cs typeface="Inter"/>
                <a:sym typeface="Inter"/>
              </a:defRPr>
            </a:lvl7pPr>
            <a:lvl8pPr lvl="7" rtl="0">
              <a:spcBef>
                <a:spcPts val="0"/>
              </a:spcBef>
              <a:spcAft>
                <a:spcPts val="0"/>
              </a:spcAft>
              <a:buSzPts val="2800"/>
              <a:buFont typeface="Inter"/>
              <a:buNone/>
              <a:defRPr>
                <a:latin typeface="Inter"/>
                <a:ea typeface="Inter"/>
                <a:cs typeface="Inter"/>
                <a:sym typeface="Inter"/>
              </a:defRPr>
            </a:lvl8pPr>
            <a:lvl9pPr lvl="8" rtl="0">
              <a:spcBef>
                <a:spcPts val="0"/>
              </a:spcBef>
              <a:spcAft>
                <a:spcPts val="0"/>
              </a:spcAft>
              <a:buSzPts val="2800"/>
              <a:buFont typeface="Inter"/>
              <a:buNone/>
              <a:defRPr>
                <a:latin typeface="Inter"/>
                <a:ea typeface="Inter"/>
                <a:cs typeface="Inter"/>
                <a:sym typeface="Inter"/>
              </a:defRPr>
            </a:lvl9pPr>
          </a:lstStyle>
          <a:p/>
        </p:txBody>
      </p:sp>
      <p:sp>
        <p:nvSpPr>
          <p:cNvPr id="3954" name="Google Shape;3954;p91"/>
          <p:cNvSpPr txBox="1"/>
          <p:nvPr>
            <p:ph idx="1" type="subTitle"/>
          </p:nvPr>
        </p:nvSpPr>
        <p:spPr>
          <a:xfrm>
            <a:off x="2783650" y="2710825"/>
            <a:ext cx="5356500" cy="42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Font typeface="Inter"/>
              <a:buNone/>
              <a:defRPr>
                <a:solidFill>
                  <a:schemeClr val="lt1"/>
                </a:solidFill>
                <a:latin typeface="Inter"/>
                <a:ea typeface="Inter"/>
                <a:cs typeface="Inter"/>
                <a:sym typeface="Inter"/>
              </a:defRPr>
            </a:lvl1pPr>
            <a:lvl2pPr lvl="1" rtl="0">
              <a:spcBef>
                <a:spcPts val="0"/>
              </a:spcBef>
              <a:spcAft>
                <a:spcPts val="0"/>
              </a:spcAft>
              <a:buClr>
                <a:schemeClr val="lt1"/>
              </a:buClr>
              <a:buSzPts val="1400"/>
              <a:buFont typeface="Inter"/>
              <a:buNone/>
              <a:defRPr>
                <a:solidFill>
                  <a:schemeClr val="lt1"/>
                </a:solidFill>
                <a:latin typeface="Inter"/>
                <a:ea typeface="Inter"/>
                <a:cs typeface="Inter"/>
                <a:sym typeface="Inter"/>
              </a:defRPr>
            </a:lvl2pPr>
            <a:lvl3pPr lvl="2" rtl="0">
              <a:spcBef>
                <a:spcPts val="0"/>
              </a:spcBef>
              <a:spcAft>
                <a:spcPts val="0"/>
              </a:spcAft>
              <a:buClr>
                <a:schemeClr val="lt1"/>
              </a:buClr>
              <a:buSzPts val="1400"/>
              <a:buFont typeface="Inter"/>
              <a:buNone/>
              <a:defRPr>
                <a:solidFill>
                  <a:schemeClr val="lt1"/>
                </a:solidFill>
                <a:latin typeface="Inter"/>
                <a:ea typeface="Inter"/>
                <a:cs typeface="Inter"/>
                <a:sym typeface="Inter"/>
              </a:defRPr>
            </a:lvl3pPr>
            <a:lvl4pPr lvl="3" rtl="0">
              <a:spcBef>
                <a:spcPts val="0"/>
              </a:spcBef>
              <a:spcAft>
                <a:spcPts val="0"/>
              </a:spcAft>
              <a:buClr>
                <a:schemeClr val="lt1"/>
              </a:buClr>
              <a:buSzPts val="1400"/>
              <a:buFont typeface="Inter"/>
              <a:buNone/>
              <a:defRPr>
                <a:solidFill>
                  <a:schemeClr val="lt1"/>
                </a:solidFill>
                <a:latin typeface="Inter"/>
                <a:ea typeface="Inter"/>
                <a:cs typeface="Inter"/>
                <a:sym typeface="Inter"/>
              </a:defRPr>
            </a:lvl4pPr>
            <a:lvl5pPr lvl="4" rtl="0">
              <a:spcBef>
                <a:spcPts val="0"/>
              </a:spcBef>
              <a:spcAft>
                <a:spcPts val="0"/>
              </a:spcAft>
              <a:buClr>
                <a:schemeClr val="lt1"/>
              </a:buClr>
              <a:buSzPts val="1400"/>
              <a:buFont typeface="Inter"/>
              <a:buNone/>
              <a:defRPr>
                <a:solidFill>
                  <a:schemeClr val="lt1"/>
                </a:solidFill>
                <a:latin typeface="Inter"/>
                <a:ea typeface="Inter"/>
                <a:cs typeface="Inter"/>
                <a:sym typeface="Inter"/>
              </a:defRPr>
            </a:lvl5pPr>
            <a:lvl6pPr lvl="5" rtl="0">
              <a:spcBef>
                <a:spcPts val="0"/>
              </a:spcBef>
              <a:spcAft>
                <a:spcPts val="0"/>
              </a:spcAft>
              <a:buClr>
                <a:schemeClr val="lt1"/>
              </a:buClr>
              <a:buSzPts val="1400"/>
              <a:buFont typeface="Inter"/>
              <a:buNone/>
              <a:defRPr>
                <a:solidFill>
                  <a:schemeClr val="lt1"/>
                </a:solidFill>
                <a:latin typeface="Inter"/>
                <a:ea typeface="Inter"/>
                <a:cs typeface="Inter"/>
                <a:sym typeface="Inter"/>
              </a:defRPr>
            </a:lvl6pPr>
            <a:lvl7pPr lvl="6" rtl="0">
              <a:spcBef>
                <a:spcPts val="0"/>
              </a:spcBef>
              <a:spcAft>
                <a:spcPts val="0"/>
              </a:spcAft>
              <a:buClr>
                <a:schemeClr val="lt1"/>
              </a:buClr>
              <a:buSzPts val="1400"/>
              <a:buFont typeface="Inter"/>
              <a:buNone/>
              <a:defRPr>
                <a:solidFill>
                  <a:schemeClr val="lt1"/>
                </a:solidFill>
                <a:latin typeface="Inter"/>
                <a:ea typeface="Inter"/>
                <a:cs typeface="Inter"/>
                <a:sym typeface="Inter"/>
              </a:defRPr>
            </a:lvl7pPr>
            <a:lvl8pPr lvl="7" rtl="0">
              <a:spcBef>
                <a:spcPts val="0"/>
              </a:spcBef>
              <a:spcAft>
                <a:spcPts val="0"/>
              </a:spcAft>
              <a:buClr>
                <a:schemeClr val="lt1"/>
              </a:buClr>
              <a:buSzPts val="1400"/>
              <a:buFont typeface="Inter"/>
              <a:buNone/>
              <a:defRPr>
                <a:solidFill>
                  <a:schemeClr val="lt1"/>
                </a:solidFill>
                <a:latin typeface="Inter"/>
                <a:ea typeface="Inter"/>
                <a:cs typeface="Inter"/>
                <a:sym typeface="Inter"/>
              </a:defRPr>
            </a:lvl8pPr>
            <a:lvl9pPr lvl="8" rtl="0">
              <a:spcBef>
                <a:spcPts val="0"/>
              </a:spcBef>
              <a:spcAft>
                <a:spcPts val="0"/>
              </a:spcAft>
              <a:buClr>
                <a:schemeClr val="lt1"/>
              </a:buClr>
              <a:buSzPts val="1400"/>
              <a:buFont typeface="Inter"/>
              <a:buNone/>
              <a:defRPr>
                <a:solidFill>
                  <a:schemeClr val="lt1"/>
                </a:solidFill>
                <a:latin typeface="Inter"/>
                <a:ea typeface="Inter"/>
                <a:cs typeface="Inter"/>
                <a:sym typeface="Inter"/>
              </a:defRPr>
            </a:lvl9pPr>
          </a:lstStyle>
          <a:p/>
        </p:txBody>
      </p:sp>
      <p:pic>
        <p:nvPicPr>
          <p:cNvPr id="3955" name="Google Shape;3955;p91"/>
          <p:cNvPicPr preferRelativeResize="0"/>
          <p:nvPr/>
        </p:nvPicPr>
        <p:blipFill>
          <a:blip r:embed="rId3">
            <a:alphaModFix/>
          </a:blip>
          <a:stretch>
            <a:fillRect/>
          </a:stretch>
        </p:blipFill>
        <p:spPr>
          <a:xfrm>
            <a:off x="5783825" y="-3570162"/>
            <a:ext cx="5672075" cy="5672075"/>
          </a:xfrm>
          <a:prstGeom prst="rect">
            <a:avLst/>
          </a:prstGeom>
          <a:noFill/>
          <a:ln>
            <a:noFill/>
          </a:ln>
        </p:spPr>
      </p:pic>
      <p:grpSp>
        <p:nvGrpSpPr>
          <p:cNvPr id="3956" name="Google Shape;3956;p91"/>
          <p:cNvGrpSpPr/>
          <p:nvPr/>
        </p:nvGrpSpPr>
        <p:grpSpPr>
          <a:xfrm>
            <a:off x="54229" y="61983"/>
            <a:ext cx="596526" cy="4995284"/>
            <a:chOff x="182880" y="182880"/>
            <a:chExt cx="1097160" cy="9921120"/>
          </a:xfrm>
        </p:grpSpPr>
        <p:sp>
          <p:nvSpPr>
            <p:cNvPr id="3957" name="Google Shape;3957;p91"/>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58" name="Google Shape;3958;p91"/>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59" name="Google Shape;3959;p91"/>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60" name="Google Shape;3960;p91"/>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61" name="Google Shape;3961;p91"/>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962" name="Google Shape;3962;p91"/>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963" name="Google Shape;3963;p91"/>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964" name="Google Shape;3964;p91"/>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965" name="Google Shape;3965;p91"/>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3966" name="Google Shape;3966;p91"/>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67" name="Google Shape;3967;p91"/>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68" name="Google Shape;3968;p91"/>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69" name="Google Shape;3969;p91"/>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0" name="Google Shape;3970;p91"/>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1" name="Google Shape;3971;p91"/>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2" name="Google Shape;3972;p91"/>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3" name="Google Shape;3973;p91"/>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4" name="Google Shape;3974;p91"/>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5" name="Google Shape;3975;p91"/>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6" name="Google Shape;3976;p91"/>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7" name="Google Shape;3977;p91"/>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8" name="Google Shape;3978;p91"/>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79" name="Google Shape;3979;p91"/>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0" name="Google Shape;3980;p91"/>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1" name="Google Shape;3981;p91"/>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2" name="Google Shape;3982;p91"/>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3" name="Google Shape;3983;p91"/>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4" name="Google Shape;3984;p91"/>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5" name="Google Shape;3985;p91"/>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6" name="Google Shape;3986;p91"/>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7" name="Google Shape;3987;p91"/>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8" name="Google Shape;3988;p91"/>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89" name="Google Shape;3989;p91"/>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0" name="Google Shape;3990;p91"/>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1" name="Google Shape;3991;p91"/>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2" name="Google Shape;3992;p91"/>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3" name="Google Shape;3993;p91"/>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4" name="Google Shape;3994;p91"/>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5" name="Google Shape;3995;p91"/>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6" name="Google Shape;3996;p91"/>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7" name="Google Shape;3997;p91"/>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8" name="Google Shape;3998;p91"/>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3999" name="Google Shape;3999;p91"/>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0" name="Google Shape;4000;p91"/>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1" name="Google Shape;4001;p91"/>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2" name="Google Shape;4002;p91"/>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3" name="Google Shape;4003;p91"/>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4" name="Google Shape;4004;p91"/>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5" name="Google Shape;4005;p91"/>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6" name="Google Shape;4006;p91"/>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7" name="Google Shape;4007;p91"/>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8" name="Google Shape;4008;p91"/>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09" name="Google Shape;4009;p91"/>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0" name="Google Shape;4010;p91"/>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1" name="Google Shape;4011;p91"/>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2" name="Google Shape;4012;p91"/>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3" name="Google Shape;4013;p91"/>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4" name="Google Shape;4014;p91"/>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5" name="Google Shape;4015;p91"/>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6" name="Google Shape;4016;p91"/>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7" name="Google Shape;4017;p91"/>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8" name="Google Shape;4018;p91"/>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19" name="Google Shape;4019;p91"/>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0" name="Google Shape;4020;p91"/>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1" name="Google Shape;4021;p91"/>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2" name="Google Shape;4022;p91"/>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3" name="Google Shape;4023;p91"/>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4" name="Google Shape;4024;p91"/>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5" name="Google Shape;4025;p91"/>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6" name="Google Shape;4026;p91"/>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7" name="Google Shape;4027;p91"/>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28" name="Google Shape;4028;p91"/>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bullets" type="tx">
  <p:cSld name="TITLE_AND_BODY">
    <p:bg>
      <p:bgPr>
        <a:gradFill>
          <a:gsLst>
            <a:gs pos="0">
              <a:srgbClr val="0F6D76"/>
            </a:gs>
            <a:gs pos="100000">
              <a:srgbClr val="010101"/>
            </a:gs>
          </a:gsLst>
          <a:lin ang="5400012" scaled="0"/>
        </a:gradFill>
      </p:bgPr>
    </p:bg>
    <p:spTree>
      <p:nvGrpSpPr>
        <p:cNvPr id="651" name="Shape 651"/>
        <p:cNvGrpSpPr/>
        <p:nvPr/>
      </p:nvGrpSpPr>
      <p:grpSpPr>
        <a:xfrm>
          <a:off x="0" y="0"/>
          <a:ext cx="0" cy="0"/>
          <a:chOff x="0" y="0"/>
          <a:chExt cx="0" cy="0"/>
        </a:xfrm>
      </p:grpSpPr>
      <p:sp>
        <p:nvSpPr>
          <p:cNvPr id="652" name="Google Shape;652;p10"/>
          <p:cNvSpPr txBox="1"/>
          <p:nvPr>
            <p:ph idx="1" type="body"/>
          </p:nvPr>
        </p:nvSpPr>
        <p:spPr>
          <a:xfrm>
            <a:off x="681821" y="1129250"/>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
        <p:nvSpPr>
          <p:cNvPr id="653" name="Google Shape;653;p10"/>
          <p:cNvSpPr/>
          <p:nvPr/>
        </p:nvSpPr>
        <p:spPr>
          <a:xfrm rot="-1505145">
            <a:off x="7397326" y="404355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54" name="Google Shape;654;p10"/>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nvGrpSpPr>
          <p:cNvPr id="655" name="Google Shape;655;p10"/>
          <p:cNvGrpSpPr/>
          <p:nvPr/>
        </p:nvGrpSpPr>
        <p:grpSpPr>
          <a:xfrm>
            <a:off x="54229" y="61983"/>
            <a:ext cx="596526" cy="4995284"/>
            <a:chOff x="182880" y="182880"/>
            <a:chExt cx="1097160" cy="9921120"/>
          </a:xfrm>
        </p:grpSpPr>
        <p:sp>
          <p:nvSpPr>
            <p:cNvPr id="656" name="Google Shape;656;p10"/>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57" name="Google Shape;657;p10"/>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58" name="Google Shape;658;p10"/>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59" name="Google Shape;659;p10"/>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60" name="Google Shape;660;p10"/>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661" name="Google Shape;661;p10"/>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662" name="Google Shape;662;p10"/>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663" name="Google Shape;663;p10"/>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664" name="Google Shape;664;p10"/>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665" name="Google Shape;665;p10"/>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66" name="Google Shape;666;p10"/>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67" name="Google Shape;667;p10"/>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68" name="Google Shape;668;p10"/>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69" name="Google Shape;669;p10"/>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0" name="Google Shape;670;p10"/>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1" name="Google Shape;671;p10"/>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2" name="Google Shape;672;p10"/>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3" name="Google Shape;673;p10"/>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4" name="Google Shape;674;p10"/>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5" name="Google Shape;675;p10"/>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6" name="Google Shape;676;p10"/>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7" name="Google Shape;677;p10"/>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8" name="Google Shape;678;p10"/>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79" name="Google Shape;679;p10"/>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0" name="Google Shape;680;p10"/>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1" name="Google Shape;681;p10"/>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2" name="Google Shape;682;p10"/>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3" name="Google Shape;683;p10"/>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4" name="Google Shape;684;p10"/>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5" name="Google Shape;685;p10"/>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6" name="Google Shape;686;p10"/>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7" name="Google Shape;687;p10"/>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8" name="Google Shape;688;p10"/>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89" name="Google Shape;689;p10"/>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0" name="Google Shape;690;p10"/>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1" name="Google Shape;691;p10"/>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2" name="Google Shape;692;p10"/>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3" name="Google Shape;693;p10"/>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4" name="Google Shape;694;p10"/>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5" name="Google Shape;695;p10"/>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6" name="Google Shape;696;p10"/>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7" name="Google Shape;697;p10"/>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8" name="Google Shape;698;p10"/>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699" name="Google Shape;699;p10"/>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0" name="Google Shape;700;p10"/>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1" name="Google Shape;701;p10"/>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2" name="Google Shape;702;p10"/>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3" name="Google Shape;703;p10"/>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4" name="Google Shape;704;p10"/>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5" name="Google Shape;705;p10"/>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6" name="Google Shape;706;p10"/>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7" name="Google Shape;707;p10"/>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8" name="Google Shape;708;p10"/>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09" name="Google Shape;709;p10"/>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0" name="Google Shape;710;p10"/>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1" name="Google Shape;711;p10"/>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2" name="Google Shape;712;p10"/>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3" name="Google Shape;713;p10"/>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4" name="Google Shape;714;p10"/>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5" name="Google Shape;715;p10"/>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6" name="Google Shape;716;p10"/>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7" name="Google Shape;717;p10"/>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8" name="Google Shape;718;p10"/>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19" name="Google Shape;719;p10"/>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0" name="Google Shape;720;p10"/>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1" name="Google Shape;721;p10"/>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2" name="Google Shape;722;p10"/>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3" name="Google Shape;723;p10"/>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4" name="Google Shape;724;p10"/>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5" name="Google Shape;725;p10"/>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6" name="Google Shape;726;p10"/>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727" name="Google Shape;727;p10"/>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728" name="Google Shape;728;p10"/>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cxnSp>
        <p:nvCxnSpPr>
          <p:cNvPr id="729" name="Google Shape;729;p10"/>
          <p:cNvCxnSpPr/>
          <p:nvPr/>
        </p:nvCxnSpPr>
        <p:spPr>
          <a:xfrm>
            <a:off x="797850" y="1007000"/>
            <a:ext cx="642900" cy="0"/>
          </a:xfrm>
          <a:prstGeom prst="straightConnector1">
            <a:avLst/>
          </a:prstGeom>
          <a:noFill/>
          <a:ln cap="flat" cmpd="sng" w="28575">
            <a:solidFill>
              <a:schemeClr val="lt1"/>
            </a:solidFill>
            <a:prstDash val="solid"/>
            <a:round/>
            <a:headEnd len="med" w="med" type="none"/>
            <a:tailEnd len="med" w="med" type="none"/>
          </a:ln>
        </p:spPr>
      </p:cxnSp>
      <p:pic>
        <p:nvPicPr>
          <p:cNvPr id="730" name="Google Shape;730;p10"/>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3">
  <p:cSld name="CUSTOM_6_3">
    <p:spTree>
      <p:nvGrpSpPr>
        <p:cNvPr id="4029" name="Shape 4029"/>
        <p:cNvGrpSpPr/>
        <p:nvPr/>
      </p:nvGrpSpPr>
      <p:grpSpPr>
        <a:xfrm>
          <a:off x="0" y="0"/>
          <a:ext cx="0" cy="0"/>
          <a:chOff x="0" y="0"/>
          <a:chExt cx="0" cy="0"/>
        </a:xfrm>
      </p:grpSpPr>
      <p:sp>
        <p:nvSpPr>
          <p:cNvPr id="4030" name="Google Shape;4030;p92"/>
          <p:cNvSpPr/>
          <p:nvPr/>
        </p:nvSpPr>
        <p:spPr>
          <a:xfrm>
            <a:off x="-100700" y="-12700"/>
            <a:ext cx="46890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pic>
        <p:nvPicPr>
          <p:cNvPr id="4031" name="Google Shape;4031;p92"/>
          <p:cNvPicPr preferRelativeResize="0"/>
          <p:nvPr/>
        </p:nvPicPr>
        <p:blipFill>
          <a:blip r:embed="rId2">
            <a:alphaModFix/>
          </a:blip>
          <a:stretch>
            <a:fillRect/>
          </a:stretch>
        </p:blipFill>
        <p:spPr>
          <a:xfrm>
            <a:off x="141608" y="4816475"/>
            <a:ext cx="810042" cy="196750"/>
          </a:xfrm>
          <a:prstGeom prst="rect">
            <a:avLst/>
          </a:prstGeom>
          <a:noFill/>
          <a:ln>
            <a:noFill/>
          </a:ln>
        </p:spPr>
      </p:pic>
      <p:sp>
        <p:nvSpPr>
          <p:cNvPr id="4032" name="Google Shape;4032;p92"/>
          <p:cNvSpPr/>
          <p:nvPr>
            <p:ph idx="2" type="pic"/>
          </p:nvPr>
        </p:nvSpPr>
        <p:spPr>
          <a:xfrm>
            <a:off x="4588300" y="-4225"/>
            <a:ext cx="4612200" cy="5155800"/>
          </a:xfrm>
          <a:prstGeom prst="rect">
            <a:avLst/>
          </a:prstGeom>
          <a:noFill/>
          <a:ln>
            <a:noFill/>
          </a:ln>
        </p:spPr>
      </p:sp>
      <p:sp>
        <p:nvSpPr>
          <p:cNvPr id="4033" name="Google Shape;4033;p92"/>
          <p:cNvSpPr txBox="1"/>
          <p:nvPr>
            <p:ph type="title"/>
          </p:nvPr>
        </p:nvSpPr>
        <p:spPr>
          <a:xfrm>
            <a:off x="311850" y="322325"/>
            <a:ext cx="38556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spcBef>
                <a:spcPts val="0"/>
              </a:spcBef>
              <a:spcAft>
                <a:spcPts val="0"/>
              </a:spcAft>
              <a:buSzPts val="2800"/>
              <a:buFont typeface="Inter"/>
              <a:buNone/>
              <a:defRPr>
                <a:latin typeface="Inter"/>
                <a:ea typeface="Inter"/>
                <a:cs typeface="Inter"/>
                <a:sym typeface="Inter"/>
              </a:defRPr>
            </a:lvl2pPr>
            <a:lvl3pPr lvl="2" rtl="0">
              <a:spcBef>
                <a:spcPts val="0"/>
              </a:spcBef>
              <a:spcAft>
                <a:spcPts val="0"/>
              </a:spcAft>
              <a:buSzPts val="2800"/>
              <a:buFont typeface="Inter"/>
              <a:buNone/>
              <a:defRPr>
                <a:latin typeface="Inter"/>
                <a:ea typeface="Inter"/>
                <a:cs typeface="Inter"/>
                <a:sym typeface="Inter"/>
              </a:defRPr>
            </a:lvl3pPr>
            <a:lvl4pPr lvl="3" rtl="0">
              <a:spcBef>
                <a:spcPts val="0"/>
              </a:spcBef>
              <a:spcAft>
                <a:spcPts val="0"/>
              </a:spcAft>
              <a:buSzPts val="2800"/>
              <a:buFont typeface="Inter"/>
              <a:buNone/>
              <a:defRPr>
                <a:latin typeface="Inter"/>
                <a:ea typeface="Inter"/>
                <a:cs typeface="Inter"/>
                <a:sym typeface="Inter"/>
              </a:defRPr>
            </a:lvl4pPr>
            <a:lvl5pPr lvl="4" rtl="0">
              <a:spcBef>
                <a:spcPts val="0"/>
              </a:spcBef>
              <a:spcAft>
                <a:spcPts val="0"/>
              </a:spcAft>
              <a:buSzPts val="2800"/>
              <a:buFont typeface="Inter"/>
              <a:buNone/>
              <a:defRPr>
                <a:latin typeface="Inter"/>
                <a:ea typeface="Inter"/>
                <a:cs typeface="Inter"/>
                <a:sym typeface="Inter"/>
              </a:defRPr>
            </a:lvl5pPr>
            <a:lvl6pPr lvl="5" rtl="0">
              <a:spcBef>
                <a:spcPts val="0"/>
              </a:spcBef>
              <a:spcAft>
                <a:spcPts val="0"/>
              </a:spcAft>
              <a:buSzPts val="2800"/>
              <a:buFont typeface="Inter"/>
              <a:buNone/>
              <a:defRPr>
                <a:latin typeface="Inter"/>
                <a:ea typeface="Inter"/>
                <a:cs typeface="Inter"/>
                <a:sym typeface="Inter"/>
              </a:defRPr>
            </a:lvl6pPr>
            <a:lvl7pPr lvl="6" rtl="0">
              <a:spcBef>
                <a:spcPts val="0"/>
              </a:spcBef>
              <a:spcAft>
                <a:spcPts val="0"/>
              </a:spcAft>
              <a:buSzPts val="2800"/>
              <a:buFont typeface="Inter"/>
              <a:buNone/>
              <a:defRPr>
                <a:latin typeface="Inter"/>
                <a:ea typeface="Inter"/>
                <a:cs typeface="Inter"/>
                <a:sym typeface="Inter"/>
              </a:defRPr>
            </a:lvl7pPr>
            <a:lvl8pPr lvl="7" rtl="0">
              <a:spcBef>
                <a:spcPts val="0"/>
              </a:spcBef>
              <a:spcAft>
                <a:spcPts val="0"/>
              </a:spcAft>
              <a:buSzPts val="2800"/>
              <a:buFont typeface="Inter"/>
              <a:buNone/>
              <a:defRPr>
                <a:latin typeface="Inter"/>
                <a:ea typeface="Inter"/>
                <a:cs typeface="Inter"/>
                <a:sym typeface="Inter"/>
              </a:defRPr>
            </a:lvl8pPr>
            <a:lvl9pPr lvl="8" rtl="0">
              <a:spcBef>
                <a:spcPts val="0"/>
              </a:spcBef>
              <a:spcAft>
                <a:spcPts val="0"/>
              </a:spcAft>
              <a:buSzPts val="2800"/>
              <a:buFont typeface="Inter"/>
              <a:buNone/>
              <a:defRPr>
                <a:latin typeface="Inter"/>
                <a:ea typeface="Inter"/>
                <a:cs typeface="Inter"/>
                <a:sym typeface="Inter"/>
              </a:defRPr>
            </a:lvl9pPr>
          </a:lstStyle>
          <a:p/>
        </p:txBody>
      </p:sp>
      <p:sp>
        <p:nvSpPr>
          <p:cNvPr id="4034" name="Google Shape;4034;p92"/>
          <p:cNvSpPr txBox="1"/>
          <p:nvPr>
            <p:ph idx="1" type="subTitle"/>
          </p:nvPr>
        </p:nvSpPr>
        <p:spPr>
          <a:xfrm>
            <a:off x="311850" y="1269100"/>
            <a:ext cx="38556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4035" name="Google Shape;4035;p92"/>
          <p:cNvSpPr txBox="1"/>
          <p:nvPr>
            <p:ph idx="3" type="body"/>
          </p:nvPr>
        </p:nvSpPr>
        <p:spPr>
          <a:xfrm>
            <a:off x="367995" y="2037675"/>
            <a:ext cx="3743400" cy="2629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p:cSld name="CUSTOM_16_1_1">
    <p:spTree>
      <p:nvGrpSpPr>
        <p:cNvPr id="4036" name="Shape 4036"/>
        <p:cNvGrpSpPr/>
        <p:nvPr/>
      </p:nvGrpSpPr>
      <p:grpSpPr>
        <a:xfrm>
          <a:off x="0" y="0"/>
          <a:ext cx="0" cy="0"/>
          <a:chOff x="0" y="0"/>
          <a:chExt cx="0" cy="0"/>
        </a:xfrm>
      </p:grpSpPr>
      <p:sp>
        <p:nvSpPr>
          <p:cNvPr id="4037" name="Google Shape;4037;p93"/>
          <p:cNvSpPr/>
          <p:nvPr/>
        </p:nvSpPr>
        <p:spPr>
          <a:xfrm flipH="1">
            <a:off x="5981645" y="-38575"/>
            <a:ext cx="3343330" cy="5220652"/>
          </a:xfrm>
          <a:custGeom>
            <a:rect b="b" l="l" r="r" t="t"/>
            <a:pathLst>
              <a:path extrusionOk="0" h="10287000" w="5865491">
                <a:moveTo>
                  <a:pt x="0" y="0"/>
                </a:moveTo>
                <a:lnTo>
                  <a:pt x="4281793" y="0"/>
                </a:lnTo>
                <a:lnTo>
                  <a:pt x="4303840" y="31003"/>
                </a:lnTo>
                <a:cubicBezTo>
                  <a:pt x="5289785" y="1490395"/>
                  <a:pt x="5865491" y="3249716"/>
                  <a:pt x="5865491" y="5143500"/>
                </a:cubicBezTo>
                <a:cubicBezTo>
                  <a:pt x="5865491" y="7037285"/>
                  <a:pt x="5289785" y="8796606"/>
                  <a:pt x="4303840" y="10255997"/>
                </a:cubicBezTo>
                <a:lnTo>
                  <a:pt x="4281793" y="10287000"/>
                </a:lnTo>
                <a:lnTo>
                  <a:pt x="0" y="10287000"/>
                </a:lnTo>
                <a:close/>
              </a:path>
            </a:pathLst>
          </a:custGeom>
          <a:gradFill>
            <a:gsLst>
              <a:gs pos="0">
                <a:schemeClr val="accent3"/>
              </a:gs>
              <a:gs pos="1000">
                <a:srgbClr val="805065"/>
              </a:gs>
              <a:gs pos="100000">
                <a:schemeClr val="accent1"/>
              </a:gs>
            </a:gsLst>
            <a:lin ang="18601647"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038" name="Google Shape;4038;p93"/>
          <p:cNvSpPr/>
          <p:nvPr>
            <p:ph idx="2" type="pic"/>
          </p:nvPr>
        </p:nvSpPr>
        <p:spPr>
          <a:xfrm>
            <a:off x="4858337" y="1493220"/>
            <a:ext cx="2878500" cy="1842000"/>
          </a:xfrm>
          <a:prstGeom prst="rect">
            <a:avLst/>
          </a:prstGeom>
          <a:noFill/>
          <a:ln>
            <a:noFill/>
          </a:ln>
        </p:spPr>
      </p:sp>
      <p:pic>
        <p:nvPicPr>
          <p:cNvPr id="4039" name="Google Shape;4039;p93"/>
          <p:cNvPicPr preferRelativeResize="0"/>
          <p:nvPr/>
        </p:nvPicPr>
        <p:blipFill>
          <a:blip r:embed="rId2">
            <a:alphaModFix/>
          </a:blip>
          <a:stretch>
            <a:fillRect/>
          </a:stretch>
        </p:blipFill>
        <p:spPr>
          <a:xfrm>
            <a:off x="8160833" y="4816475"/>
            <a:ext cx="810042" cy="196750"/>
          </a:xfrm>
          <a:prstGeom prst="rect">
            <a:avLst/>
          </a:prstGeom>
          <a:noFill/>
          <a:ln>
            <a:noFill/>
          </a:ln>
        </p:spPr>
      </p:pic>
      <p:grpSp>
        <p:nvGrpSpPr>
          <p:cNvPr id="4040" name="Google Shape;4040;p93"/>
          <p:cNvGrpSpPr/>
          <p:nvPr/>
        </p:nvGrpSpPr>
        <p:grpSpPr>
          <a:xfrm>
            <a:off x="54229" y="61983"/>
            <a:ext cx="596526" cy="4995284"/>
            <a:chOff x="182880" y="182880"/>
            <a:chExt cx="1097160" cy="9921120"/>
          </a:xfrm>
        </p:grpSpPr>
        <p:sp>
          <p:nvSpPr>
            <p:cNvPr id="4041" name="Google Shape;4041;p93"/>
            <p:cNvSpPr/>
            <p:nvPr/>
          </p:nvSpPr>
          <p:spPr>
            <a:xfrm>
              <a:off x="59436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42" name="Google Shape;4042;p93"/>
            <p:cNvSpPr/>
            <p:nvPr/>
          </p:nvSpPr>
          <p:spPr>
            <a:xfrm>
              <a:off x="59436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43" name="Google Shape;4043;p93"/>
            <p:cNvSpPr/>
            <p:nvPr/>
          </p:nvSpPr>
          <p:spPr>
            <a:xfrm>
              <a:off x="59436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44" name="Google Shape;4044;p93"/>
            <p:cNvSpPr/>
            <p:nvPr/>
          </p:nvSpPr>
          <p:spPr>
            <a:xfrm>
              <a:off x="59436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45" name="Google Shape;4045;p93"/>
            <p:cNvSpPr/>
            <p:nvPr/>
          </p:nvSpPr>
          <p:spPr>
            <a:xfrm>
              <a:off x="59436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046" name="Google Shape;4046;p93"/>
            <p:cNvSpPr/>
            <p:nvPr/>
          </p:nvSpPr>
          <p:spPr>
            <a:xfrm>
              <a:off x="59436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047" name="Google Shape;4047;p93"/>
            <p:cNvSpPr/>
            <p:nvPr/>
          </p:nvSpPr>
          <p:spPr>
            <a:xfrm>
              <a:off x="59436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048" name="Google Shape;4048;p93"/>
            <p:cNvSpPr/>
            <p:nvPr/>
          </p:nvSpPr>
          <p:spPr>
            <a:xfrm>
              <a:off x="59436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049" name="Google Shape;4049;p93"/>
            <p:cNvSpPr/>
            <p:nvPr/>
          </p:nvSpPr>
          <p:spPr>
            <a:xfrm>
              <a:off x="59436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050" name="Google Shape;4050;p93"/>
            <p:cNvSpPr/>
            <p:nvPr/>
          </p:nvSpPr>
          <p:spPr>
            <a:xfrm>
              <a:off x="59436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1" name="Google Shape;4051;p93"/>
            <p:cNvSpPr/>
            <p:nvPr/>
          </p:nvSpPr>
          <p:spPr>
            <a:xfrm>
              <a:off x="59436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2" name="Google Shape;4052;p93"/>
            <p:cNvSpPr/>
            <p:nvPr/>
          </p:nvSpPr>
          <p:spPr>
            <a:xfrm>
              <a:off x="59436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3" name="Google Shape;4053;p93"/>
            <p:cNvSpPr/>
            <p:nvPr/>
          </p:nvSpPr>
          <p:spPr>
            <a:xfrm>
              <a:off x="59436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4" name="Google Shape;4054;p93"/>
            <p:cNvSpPr/>
            <p:nvPr/>
          </p:nvSpPr>
          <p:spPr>
            <a:xfrm>
              <a:off x="59436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5" name="Google Shape;4055;p93"/>
            <p:cNvSpPr/>
            <p:nvPr/>
          </p:nvSpPr>
          <p:spPr>
            <a:xfrm>
              <a:off x="59436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6" name="Google Shape;4056;p93"/>
            <p:cNvSpPr/>
            <p:nvPr/>
          </p:nvSpPr>
          <p:spPr>
            <a:xfrm>
              <a:off x="59436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7" name="Google Shape;4057;p93"/>
            <p:cNvSpPr/>
            <p:nvPr/>
          </p:nvSpPr>
          <p:spPr>
            <a:xfrm>
              <a:off x="59436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8" name="Google Shape;4058;p93"/>
            <p:cNvSpPr/>
            <p:nvPr/>
          </p:nvSpPr>
          <p:spPr>
            <a:xfrm>
              <a:off x="59436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59" name="Google Shape;4059;p93"/>
            <p:cNvSpPr/>
            <p:nvPr/>
          </p:nvSpPr>
          <p:spPr>
            <a:xfrm>
              <a:off x="59436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0" name="Google Shape;4060;p93"/>
            <p:cNvSpPr/>
            <p:nvPr/>
          </p:nvSpPr>
          <p:spPr>
            <a:xfrm>
              <a:off x="59436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1" name="Google Shape;4061;p93"/>
            <p:cNvSpPr/>
            <p:nvPr/>
          </p:nvSpPr>
          <p:spPr>
            <a:xfrm>
              <a:off x="59436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2" name="Google Shape;4062;p93"/>
            <p:cNvSpPr/>
            <p:nvPr/>
          </p:nvSpPr>
          <p:spPr>
            <a:xfrm>
              <a:off x="59436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3" name="Google Shape;4063;p93"/>
            <p:cNvSpPr/>
            <p:nvPr/>
          </p:nvSpPr>
          <p:spPr>
            <a:xfrm>
              <a:off x="18288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4" name="Google Shape;4064;p93"/>
            <p:cNvSpPr/>
            <p:nvPr/>
          </p:nvSpPr>
          <p:spPr>
            <a:xfrm>
              <a:off x="18288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5" name="Google Shape;4065;p93"/>
            <p:cNvSpPr/>
            <p:nvPr/>
          </p:nvSpPr>
          <p:spPr>
            <a:xfrm>
              <a:off x="18288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6" name="Google Shape;4066;p93"/>
            <p:cNvSpPr/>
            <p:nvPr/>
          </p:nvSpPr>
          <p:spPr>
            <a:xfrm>
              <a:off x="18288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7" name="Google Shape;4067;p93"/>
            <p:cNvSpPr/>
            <p:nvPr/>
          </p:nvSpPr>
          <p:spPr>
            <a:xfrm>
              <a:off x="18288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8" name="Google Shape;4068;p93"/>
            <p:cNvSpPr/>
            <p:nvPr/>
          </p:nvSpPr>
          <p:spPr>
            <a:xfrm>
              <a:off x="18288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69" name="Google Shape;4069;p93"/>
            <p:cNvSpPr/>
            <p:nvPr/>
          </p:nvSpPr>
          <p:spPr>
            <a:xfrm>
              <a:off x="18288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0" name="Google Shape;4070;p93"/>
            <p:cNvSpPr/>
            <p:nvPr/>
          </p:nvSpPr>
          <p:spPr>
            <a:xfrm>
              <a:off x="18288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1" name="Google Shape;4071;p93"/>
            <p:cNvSpPr/>
            <p:nvPr/>
          </p:nvSpPr>
          <p:spPr>
            <a:xfrm>
              <a:off x="18288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2" name="Google Shape;4072;p93"/>
            <p:cNvSpPr/>
            <p:nvPr/>
          </p:nvSpPr>
          <p:spPr>
            <a:xfrm>
              <a:off x="18288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3" name="Google Shape;4073;p93"/>
            <p:cNvSpPr/>
            <p:nvPr/>
          </p:nvSpPr>
          <p:spPr>
            <a:xfrm>
              <a:off x="18288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4" name="Google Shape;4074;p93"/>
            <p:cNvSpPr/>
            <p:nvPr/>
          </p:nvSpPr>
          <p:spPr>
            <a:xfrm>
              <a:off x="18288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5" name="Google Shape;4075;p93"/>
            <p:cNvSpPr/>
            <p:nvPr/>
          </p:nvSpPr>
          <p:spPr>
            <a:xfrm>
              <a:off x="18288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6" name="Google Shape;4076;p93"/>
            <p:cNvSpPr/>
            <p:nvPr/>
          </p:nvSpPr>
          <p:spPr>
            <a:xfrm>
              <a:off x="18288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7" name="Google Shape;4077;p93"/>
            <p:cNvSpPr/>
            <p:nvPr/>
          </p:nvSpPr>
          <p:spPr>
            <a:xfrm>
              <a:off x="18288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8" name="Google Shape;4078;p93"/>
            <p:cNvSpPr/>
            <p:nvPr/>
          </p:nvSpPr>
          <p:spPr>
            <a:xfrm>
              <a:off x="18288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79" name="Google Shape;4079;p93"/>
            <p:cNvSpPr/>
            <p:nvPr/>
          </p:nvSpPr>
          <p:spPr>
            <a:xfrm>
              <a:off x="18288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0" name="Google Shape;4080;p93"/>
            <p:cNvSpPr/>
            <p:nvPr/>
          </p:nvSpPr>
          <p:spPr>
            <a:xfrm>
              <a:off x="18288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1" name="Google Shape;4081;p93"/>
            <p:cNvSpPr/>
            <p:nvPr/>
          </p:nvSpPr>
          <p:spPr>
            <a:xfrm>
              <a:off x="18288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2" name="Google Shape;4082;p93"/>
            <p:cNvSpPr/>
            <p:nvPr/>
          </p:nvSpPr>
          <p:spPr>
            <a:xfrm>
              <a:off x="18288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3" name="Google Shape;4083;p93"/>
            <p:cNvSpPr/>
            <p:nvPr/>
          </p:nvSpPr>
          <p:spPr>
            <a:xfrm>
              <a:off x="18288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4" name="Google Shape;4084;p93"/>
            <p:cNvSpPr/>
            <p:nvPr/>
          </p:nvSpPr>
          <p:spPr>
            <a:xfrm>
              <a:off x="18288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5" name="Google Shape;4085;p93"/>
            <p:cNvSpPr/>
            <p:nvPr/>
          </p:nvSpPr>
          <p:spPr>
            <a:xfrm>
              <a:off x="18288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6" name="Google Shape;4086;p93"/>
            <p:cNvSpPr/>
            <p:nvPr/>
          </p:nvSpPr>
          <p:spPr>
            <a:xfrm>
              <a:off x="18288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7" name="Google Shape;4087;p93"/>
            <p:cNvSpPr/>
            <p:nvPr/>
          </p:nvSpPr>
          <p:spPr>
            <a:xfrm>
              <a:off x="59436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8" name="Google Shape;4088;p93"/>
            <p:cNvSpPr/>
            <p:nvPr/>
          </p:nvSpPr>
          <p:spPr>
            <a:xfrm>
              <a:off x="100584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89" name="Google Shape;4089;p93"/>
            <p:cNvSpPr/>
            <p:nvPr/>
          </p:nvSpPr>
          <p:spPr>
            <a:xfrm>
              <a:off x="1005840" y="60231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0" name="Google Shape;4090;p93"/>
            <p:cNvSpPr/>
            <p:nvPr/>
          </p:nvSpPr>
          <p:spPr>
            <a:xfrm>
              <a:off x="1005840" y="102174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1" name="Google Shape;4091;p93"/>
            <p:cNvSpPr/>
            <p:nvPr/>
          </p:nvSpPr>
          <p:spPr>
            <a:xfrm>
              <a:off x="1005840" y="144117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2" name="Google Shape;4092;p93"/>
            <p:cNvSpPr/>
            <p:nvPr/>
          </p:nvSpPr>
          <p:spPr>
            <a:xfrm>
              <a:off x="1005840" y="186060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3" name="Google Shape;4093;p93"/>
            <p:cNvSpPr/>
            <p:nvPr/>
          </p:nvSpPr>
          <p:spPr>
            <a:xfrm>
              <a:off x="1005840" y="228003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4" name="Google Shape;4094;p93"/>
            <p:cNvSpPr/>
            <p:nvPr/>
          </p:nvSpPr>
          <p:spPr>
            <a:xfrm>
              <a:off x="1005840" y="269946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5" name="Google Shape;4095;p93"/>
            <p:cNvSpPr/>
            <p:nvPr/>
          </p:nvSpPr>
          <p:spPr>
            <a:xfrm>
              <a:off x="1005840" y="311889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6" name="Google Shape;4096;p93"/>
            <p:cNvSpPr/>
            <p:nvPr/>
          </p:nvSpPr>
          <p:spPr>
            <a:xfrm>
              <a:off x="1005840" y="353832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7" name="Google Shape;4097;p93"/>
            <p:cNvSpPr/>
            <p:nvPr/>
          </p:nvSpPr>
          <p:spPr>
            <a:xfrm>
              <a:off x="1005840" y="395775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8" name="Google Shape;4098;p93"/>
            <p:cNvSpPr/>
            <p:nvPr/>
          </p:nvSpPr>
          <p:spPr>
            <a:xfrm>
              <a:off x="1005840" y="437719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099" name="Google Shape;4099;p93"/>
            <p:cNvSpPr/>
            <p:nvPr/>
          </p:nvSpPr>
          <p:spPr>
            <a:xfrm>
              <a:off x="1005840" y="479662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0" name="Google Shape;4100;p93"/>
            <p:cNvSpPr/>
            <p:nvPr/>
          </p:nvSpPr>
          <p:spPr>
            <a:xfrm>
              <a:off x="1005840" y="521605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1" name="Google Shape;4101;p93"/>
            <p:cNvSpPr/>
            <p:nvPr/>
          </p:nvSpPr>
          <p:spPr>
            <a:xfrm>
              <a:off x="1005840" y="5635483"/>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2" name="Google Shape;4102;p93"/>
            <p:cNvSpPr/>
            <p:nvPr/>
          </p:nvSpPr>
          <p:spPr>
            <a:xfrm>
              <a:off x="1005840" y="6054914"/>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3" name="Google Shape;4103;p93"/>
            <p:cNvSpPr/>
            <p:nvPr/>
          </p:nvSpPr>
          <p:spPr>
            <a:xfrm>
              <a:off x="1005840" y="6474345"/>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4" name="Google Shape;4104;p93"/>
            <p:cNvSpPr/>
            <p:nvPr/>
          </p:nvSpPr>
          <p:spPr>
            <a:xfrm>
              <a:off x="1005840" y="6893776"/>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5" name="Google Shape;4105;p93"/>
            <p:cNvSpPr/>
            <p:nvPr/>
          </p:nvSpPr>
          <p:spPr>
            <a:xfrm>
              <a:off x="1005840" y="7313207"/>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6" name="Google Shape;4106;p93"/>
            <p:cNvSpPr/>
            <p:nvPr/>
          </p:nvSpPr>
          <p:spPr>
            <a:xfrm>
              <a:off x="1005840" y="7732638"/>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7" name="Google Shape;4107;p93"/>
            <p:cNvSpPr/>
            <p:nvPr/>
          </p:nvSpPr>
          <p:spPr>
            <a:xfrm>
              <a:off x="1005840" y="8152069"/>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8" name="Google Shape;4108;p93"/>
            <p:cNvSpPr/>
            <p:nvPr/>
          </p:nvSpPr>
          <p:spPr>
            <a:xfrm>
              <a:off x="1005840" y="85715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09" name="Google Shape;4109;p93"/>
            <p:cNvSpPr/>
            <p:nvPr/>
          </p:nvSpPr>
          <p:spPr>
            <a:xfrm>
              <a:off x="1005840" y="8990931"/>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10" name="Google Shape;4110;p93"/>
            <p:cNvSpPr/>
            <p:nvPr/>
          </p:nvSpPr>
          <p:spPr>
            <a:xfrm>
              <a:off x="1005840" y="9410362"/>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11" name="Google Shape;4111;p93"/>
            <p:cNvSpPr/>
            <p:nvPr/>
          </p:nvSpPr>
          <p:spPr>
            <a:xfrm>
              <a:off x="1005840" y="982980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12" name="Google Shape;4112;p93"/>
            <p:cNvSpPr/>
            <p:nvPr/>
          </p:nvSpPr>
          <p:spPr>
            <a:xfrm>
              <a:off x="594360" y="182880"/>
              <a:ext cx="274200" cy="274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bullets 1">
  <p:cSld name="TITLE_AND_BODY_1">
    <p:bg>
      <p:bgPr>
        <a:gradFill>
          <a:gsLst>
            <a:gs pos="0">
              <a:schemeClr val="accent3"/>
            </a:gs>
            <a:gs pos="100000">
              <a:schemeClr val="accent1"/>
            </a:gs>
          </a:gsLst>
          <a:lin ang="2700006" scaled="0"/>
        </a:gradFill>
      </p:bgPr>
    </p:bg>
    <p:spTree>
      <p:nvGrpSpPr>
        <p:cNvPr id="4113" name="Shape 4113"/>
        <p:cNvGrpSpPr/>
        <p:nvPr/>
      </p:nvGrpSpPr>
      <p:grpSpPr>
        <a:xfrm>
          <a:off x="0" y="0"/>
          <a:ext cx="0" cy="0"/>
          <a:chOff x="0" y="0"/>
          <a:chExt cx="0" cy="0"/>
        </a:xfrm>
      </p:grpSpPr>
      <p:sp>
        <p:nvSpPr>
          <p:cNvPr id="4114" name="Google Shape;4114;p94"/>
          <p:cNvSpPr txBox="1"/>
          <p:nvPr>
            <p:ph idx="1" type="body"/>
          </p:nvPr>
        </p:nvSpPr>
        <p:spPr>
          <a:xfrm>
            <a:off x="681821" y="1129250"/>
            <a:ext cx="82668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
        <p:nvSpPr>
          <p:cNvPr id="4115" name="Google Shape;4115;p94"/>
          <p:cNvSpPr/>
          <p:nvPr/>
        </p:nvSpPr>
        <p:spPr>
          <a:xfrm rot="-1505145">
            <a:off x="7397326" y="4043559"/>
            <a:ext cx="2910318" cy="2250272"/>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16" name="Google Shape;4116;p94"/>
          <p:cNvSpPr/>
          <p:nvPr/>
        </p:nvSpPr>
        <p:spPr>
          <a:xfrm>
            <a:off x="6708250" y="-266050"/>
            <a:ext cx="4180229" cy="1970757"/>
          </a:xfrm>
          <a:custGeom>
            <a:rect b="b" l="l" r="r" t="t"/>
            <a:pathLst>
              <a:path extrusionOk="0" h="3270966" w="5209008">
                <a:moveTo>
                  <a:pt x="0" y="0"/>
                </a:moveTo>
                <a:lnTo>
                  <a:pt x="5209008" y="0"/>
                </a:lnTo>
                <a:lnTo>
                  <a:pt x="5209008" y="2884984"/>
                </a:lnTo>
                <a:lnTo>
                  <a:pt x="4996360" y="2987422"/>
                </a:lnTo>
                <a:cubicBezTo>
                  <a:pt x="4564690" y="3170003"/>
                  <a:pt x="4090092" y="3270966"/>
                  <a:pt x="3591914" y="3270966"/>
                </a:cubicBezTo>
                <a:cubicBezTo>
                  <a:pt x="1723745" y="3270966"/>
                  <a:pt x="187187" y="1851169"/>
                  <a:pt x="2414" y="31748"/>
                </a:cubicBezTo>
                <a:close/>
              </a:path>
            </a:pathLst>
          </a:cu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nvGrpSpPr>
          <p:cNvPr id="4117" name="Google Shape;4117;p94"/>
          <p:cNvGrpSpPr/>
          <p:nvPr/>
        </p:nvGrpSpPr>
        <p:grpSpPr>
          <a:xfrm>
            <a:off x="54229" y="61983"/>
            <a:ext cx="596526" cy="4995284"/>
            <a:chOff x="182880" y="182880"/>
            <a:chExt cx="1097160" cy="9921120"/>
          </a:xfrm>
        </p:grpSpPr>
        <p:sp>
          <p:nvSpPr>
            <p:cNvPr id="4118" name="Google Shape;4118;p94"/>
            <p:cNvSpPr/>
            <p:nvPr/>
          </p:nvSpPr>
          <p:spPr>
            <a:xfrm>
              <a:off x="59436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19" name="Google Shape;4119;p94"/>
            <p:cNvSpPr/>
            <p:nvPr/>
          </p:nvSpPr>
          <p:spPr>
            <a:xfrm>
              <a:off x="59436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20" name="Google Shape;4120;p94"/>
            <p:cNvSpPr/>
            <p:nvPr/>
          </p:nvSpPr>
          <p:spPr>
            <a:xfrm>
              <a:off x="59436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21" name="Google Shape;4121;p94"/>
            <p:cNvSpPr/>
            <p:nvPr/>
          </p:nvSpPr>
          <p:spPr>
            <a:xfrm>
              <a:off x="59436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22" name="Google Shape;4122;p94"/>
            <p:cNvSpPr/>
            <p:nvPr/>
          </p:nvSpPr>
          <p:spPr>
            <a:xfrm>
              <a:off x="59436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123" name="Google Shape;4123;p94"/>
            <p:cNvSpPr/>
            <p:nvPr/>
          </p:nvSpPr>
          <p:spPr>
            <a:xfrm>
              <a:off x="59436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124" name="Google Shape;4124;p94"/>
            <p:cNvSpPr/>
            <p:nvPr/>
          </p:nvSpPr>
          <p:spPr>
            <a:xfrm>
              <a:off x="59436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125" name="Google Shape;4125;p94"/>
            <p:cNvSpPr/>
            <p:nvPr/>
          </p:nvSpPr>
          <p:spPr>
            <a:xfrm>
              <a:off x="59436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126" name="Google Shape;4126;p94"/>
            <p:cNvSpPr/>
            <p:nvPr/>
          </p:nvSpPr>
          <p:spPr>
            <a:xfrm>
              <a:off x="59436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127" name="Google Shape;4127;p94"/>
            <p:cNvSpPr/>
            <p:nvPr/>
          </p:nvSpPr>
          <p:spPr>
            <a:xfrm>
              <a:off x="59436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28" name="Google Shape;4128;p94"/>
            <p:cNvSpPr/>
            <p:nvPr/>
          </p:nvSpPr>
          <p:spPr>
            <a:xfrm>
              <a:off x="59436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29" name="Google Shape;4129;p94"/>
            <p:cNvSpPr/>
            <p:nvPr/>
          </p:nvSpPr>
          <p:spPr>
            <a:xfrm>
              <a:off x="59436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0" name="Google Shape;4130;p94"/>
            <p:cNvSpPr/>
            <p:nvPr/>
          </p:nvSpPr>
          <p:spPr>
            <a:xfrm>
              <a:off x="59436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1" name="Google Shape;4131;p94"/>
            <p:cNvSpPr/>
            <p:nvPr/>
          </p:nvSpPr>
          <p:spPr>
            <a:xfrm>
              <a:off x="59436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2" name="Google Shape;4132;p94"/>
            <p:cNvSpPr/>
            <p:nvPr/>
          </p:nvSpPr>
          <p:spPr>
            <a:xfrm>
              <a:off x="59436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3" name="Google Shape;4133;p94"/>
            <p:cNvSpPr/>
            <p:nvPr/>
          </p:nvSpPr>
          <p:spPr>
            <a:xfrm>
              <a:off x="59436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4" name="Google Shape;4134;p94"/>
            <p:cNvSpPr/>
            <p:nvPr/>
          </p:nvSpPr>
          <p:spPr>
            <a:xfrm>
              <a:off x="59436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5" name="Google Shape;4135;p94"/>
            <p:cNvSpPr/>
            <p:nvPr/>
          </p:nvSpPr>
          <p:spPr>
            <a:xfrm>
              <a:off x="59436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6" name="Google Shape;4136;p94"/>
            <p:cNvSpPr/>
            <p:nvPr/>
          </p:nvSpPr>
          <p:spPr>
            <a:xfrm>
              <a:off x="59436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7" name="Google Shape;4137;p94"/>
            <p:cNvSpPr/>
            <p:nvPr/>
          </p:nvSpPr>
          <p:spPr>
            <a:xfrm>
              <a:off x="59436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8" name="Google Shape;4138;p94"/>
            <p:cNvSpPr/>
            <p:nvPr/>
          </p:nvSpPr>
          <p:spPr>
            <a:xfrm>
              <a:off x="59436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39" name="Google Shape;4139;p94"/>
            <p:cNvSpPr/>
            <p:nvPr/>
          </p:nvSpPr>
          <p:spPr>
            <a:xfrm>
              <a:off x="59436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0" name="Google Shape;4140;p94"/>
            <p:cNvSpPr/>
            <p:nvPr/>
          </p:nvSpPr>
          <p:spPr>
            <a:xfrm>
              <a:off x="18288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1" name="Google Shape;4141;p94"/>
            <p:cNvSpPr/>
            <p:nvPr/>
          </p:nvSpPr>
          <p:spPr>
            <a:xfrm>
              <a:off x="18288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2" name="Google Shape;4142;p94"/>
            <p:cNvSpPr/>
            <p:nvPr/>
          </p:nvSpPr>
          <p:spPr>
            <a:xfrm>
              <a:off x="18288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3" name="Google Shape;4143;p94"/>
            <p:cNvSpPr/>
            <p:nvPr/>
          </p:nvSpPr>
          <p:spPr>
            <a:xfrm>
              <a:off x="18288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4" name="Google Shape;4144;p94"/>
            <p:cNvSpPr/>
            <p:nvPr/>
          </p:nvSpPr>
          <p:spPr>
            <a:xfrm>
              <a:off x="18288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5" name="Google Shape;4145;p94"/>
            <p:cNvSpPr/>
            <p:nvPr/>
          </p:nvSpPr>
          <p:spPr>
            <a:xfrm>
              <a:off x="18288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6" name="Google Shape;4146;p94"/>
            <p:cNvSpPr/>
            <p:nvPr/>
          </p:nvSpPr>
          <p:spPr>
            <a:xfrm>
              <a:off x="18288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7" name="Google Shape;4147;p94"/>
            <p:cNvSpPr/>
            <p:nvPr/>
          </p:nvSpPr>
          <p:spPr>
            <a:xfrm>
              <a:off x="18288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8" name="Google Shape;4148;p94"/>
            <p:cNvSpPr/>
            <p:nvPr/>
          </p:nvSpPr>
          <p:spPr>
            <a:xfrm>
              <a:off x="18288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49" name="Google Shape;4149;p94"/>
            <p:cNvSpPr/>
            <p:nvPr/>
          </p:nvSpPr>
          <p:spPr>
            <a:xfrm>
              <a:off x="18288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0" name="Google Shape;4150;p94"/>
            <p:cNvSpPr/>
            <p:nvPr/>
          </p:nvSpPr>
          <p:spPr>
            <a:xfrm>
              <a:off x="18288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1" name="Google Shape;4151;p94"/>
            <p:cNvSpPr/>
            <p:nvPr/>
          </p:nvSpPr>
          <p:spPr>
            <a:xfrm>
              <a:off x="18288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2" name="Google Shape;4152;p94"/>
            <p:cNvSpPr/>
            <p:nvPr/>
          </p:nvSpPr>
          <p:spPr>
            <a:xfrm>
              <a:off x="18288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3" name="Google Shape;4153;p94"/>
            <p:cNvSpPr/>
            <p:nvPr/>
          </p:nvSpPr>
          <p:spPr>
            <a:xfrm>
              <a:off x="18288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4" name="Google Shape;4154;p94"/>
            <p:cNvSpPr/>
            <p:nvPr/>
          </p:nvSpPr>
          <p:spPr>
            <a:xfrm>
              <a:off x="18288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5" name="Google Shape;4155;p94"/>
            <p:cNvSpPr/>
            <p:nvPr/>
          </p:nvSpPr>
          <p:spPr>
            <a:xfrm>
              <a:off x="18288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6" name="Google Shape;4156;p94"/>
            <p:cNvSpPr/>
            <p:nvPr/>
          </p:nvSpPr>
          <p:spPr>
            <a:xfrm>
              <a:off x="18288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7" name="Google Shape;4157;p94"/>
            <p:cNvSpPr/>
            <p:nvPr/>
          </p:nvSpPr>
          <p:spPr>
            <a:xfrm>
              <a:off x="18288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8" name="Google Shape;4158;p94"/>
            <p:cNvSpPr/>
            <p:nvPr/>
          </p:nvSpPr>
          <p:spPr>
            <a:xfrm>
              <a:off x="18288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59" name="Google Shape;4159;p94"/>
            <p:cNvSpPr/>
            <p:nvPr/>
          </p:nvSpPr>
          <p:spPr>
            <a:xfrm>
              <a:off x="18288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0" name="Google Shape;4160;p94"/>
            <p:cNvSpPr/>
            <p:nvPr/>
          </p:nvSpPr>
          <p:spPr>
            <a:xfrm>
              <a:off x="18288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1" name="Google Shape;4161;p94"/>
            <p:cNvSpPr/>
            <p:nvPr/>
          </p:nvSpPr>
          <p:spPr>
            <a:xfrm>
              <a:off x="18288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2" name="Google Shape;4162;p94"/>
            <p:cNvSpPr/>
            <p:nvPr/>
          </p:nvSpPr>
          <p:spPr>
            <a:xfrm>
              <a:off x="18288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3" name="Google Shape;4163;p94"/>
            <p:cNvSpPr/>
            <p:nvPr/>
          </p:nvSpPr>
          <p:spPr>
            <a:xfrm>
              <a:off x="18288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4" name="Google Shape;4164;p94"/>
            <p:cNvSpPr/>
            <p:nvPr/>
          </p:nvSpPr>
          <p:spPr>
            <a:xfrm>
              <a:off x="59436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5" name="Google Shape;4165;p94"/>
            <p:cNvSpPr/>
            <p:nvPr/>
          </p:nvSpPr>
          <p:spPr>
            <a:xfrm>
              <a:off x="100584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6" name="Google Shape;4166;p94"/>
            <p:cNvSpPr/>
            <p:nvPr/>
          </p:nvSpPr>
          <p:spPr>
            <a:xfrm>
              <a:off x="1005840" y="60231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7" name="Google Shape;4167;p94"/>
            <p:cNvSpPr/>
            <p:nvPr/>
          </p:nvSpPr>
          <p:spPr>
            <a:xfrm>
              <a:off x="1005840" y="102174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8" name="Google Shape;4168;p94"/>
            <p:cNvSpPr/>
            <p:nvPr/>
          </p:nvSpPr>
          <p:spPr>
            <a:xfrm>
              <a:off x="1005840" y="144117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69" name="Google Shape;4169;p94"/>
            <p:cNvSpPr/>
            <p:nvPr/>
          </p:nvSpPr>
          <p:spPr>
            <a:xfrm>
              <a:off x="1005840" y="186060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0" name="Google Shape;4170;p94"/>
            <p:cNvSpPr/>
            <p:nvPr/>
          </p:nvSpPr>
          <p:spPr>
            <a:xfrm>
              <a:off x="1005840" y="228003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1" name="Google Shape;4171;p94"/>
            <p:cNvSpPr/>
            <p:nvPr/>
          </p:nvSpPr>
          <p:spPr>
            <a:xfrm>
              <a:off x="1005840" y="269946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2" name="Google Shape;4172;p94"/>
            <p:cNvSpPr/>
            <p:nvPr/>
          </p:nvSpPr>
          <p:spPr>
            <a:xfrm>
              <a:off x="1005840" y="311889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3" name="Google Shape;4173;p94"/>
            <p:cNvSpPr/>
            <p:nvPr/>
          </p:nvSpPr>
          <p:spPr>
            <a:xfrm>
              <a:off x="1005840" y="353832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4" name="Google Shape;4174;p94"/>
            <p:cNvSpPr/>
            <p:nvPr/>
          </p:nvSpPr>
          <p:spPr>
            <a:xfrm>
              <a:off x="1005840" y="395775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5" name="Google Shape;4175;p94"/>
            <p:cNvSpPr/>
            <p:nvPr/>
          </p:nvSpPr>
          <p:spPr>
            <a:xfrm>
              <a:off x="1005840" y="437719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6" name="Google Shape;4176;p94"/>
            <p:cNvSpPr/>
            <p:nvPr/>
          </p:nvSpPr>
          <p:spPr>
            <a:xfrm>
              <a:off x="1005840" y="479662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7" name="Google Shape;4177;p94"/>
            <p:cNvSpPr/>
            <p:nvPr/>
          </p:nvSpPr>
          <p:spPr>
            <a:xfrm>
              <a:off x="1005840" y="521605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8" name="Google Shape;4178;p94"/>
            <p:cNvSpPr/>
            <p:nvPr/>
          </p:nvSpPr>
          <p:spPr>
            <a:xfrm>
              <a:off x="1005840" y="5635483"/>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79" name="Google Shape;4179;p94"/>
            <p:cNvSpPr/>
            <p:nvPr/>
          </p:nvSpPr>
          <p:spPr>
            <a:xfrm>
              <a:off x="1005840" y="6054914"/>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0" name="Google Shape;4180;p94"/>
            <p:cNvSpPr/>
            <p:nvPr/>
          </p:nvSpPr>
          <p:spPr>
            <a:xfrm>
              <a:off x="1005840" y="6474345"/>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1" name="Google Shape;4181;p94"/>
            <p:cNvSpPr/>
            <p:nvPr/>
          </p:nvSpPr>
          <p:spPr>
            <a:xfrm>
              <a:off x="1005840" y="6893776"/>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2" name="Google Shape;4182;p94"/>
            <p:cNvSpPr/>
            <p:nvPr/>
          </p:nvSpPr>
          <p:spPr>
            <a:xfrm>
              <a:off x="1005840" y="7313207"/>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3" name="Google Shape;4183;p94"/>
            <p:cNvSpPr/>
            <p:nvPr/>
          </p:nvSpPr>
          <p:spPr>
            <a:xfrm>
              <a:off x="1005840" y="7732638"/>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4" name="Google Shape;4184;p94"/>
            <p:cNvSpPr/>
            <p:nvPr/>
          </p:nvSpPr>
          <p:spPr>
            <a:xfrm>
              <a:off x="1005840" y="8152069"/>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5" name="Google Shape;4185;p94"/>
            <p:cNvSpPr/>
            <p:nvPr/>
          </p:nvSpPr>
          <p:spPr>
            <a:xfrm>
              <a:off x="1005840" y="85715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6" name="Google Shape;4186;p94"/>
            <p:cNvSpPr/>
            <p:nvPr/>
          </p:nvSpPr>
          <p:spPr>
            <a:xfrm>
              <a:off x="1005840" y="8990931"/>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7" name="Google Shape;4187;p94"/>
            <p:cNvSpPr/>
            <p:nvPr/>
          </p:nvSpPr>
          <p:spPr>
            <a:xfrm>
              <a:off x="1005840" y="9410362"/>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8" name="Google Shape;4188;p94"/>
            <p:cNvSpPr/>
            <p:nvPr/>
          </p:nvSpPr>
          <p:spPr>
            <a:xfrm>
              <a:off x="1005840" y="982980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189" name="Google Shape;4189;p94"/>
            <p:cNvSpPr/>
            <p:nvPr/>
          </p:nvSpPr>
          <p:spPr>
            <a:xfrm>
              <a:off x="594360" y="182880"/>
              <a:ext cx="274200" cy="274200"/>
            </a:xfrm>
            <a:prstGeom prst="ellipse">
              <a:avLst/>
            </a:prstGeom>
            <a:solidFill>
              <a:srgbClr val="FFFFFF">
                <a:alpha val="1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sp>
        <p:nvSpPr>
          <p:cNvPr id="4190" name="Google Shape;4190;p94"/>
          <p:cNvSpPr txBox="1"/>
          <p:nvPr>
            <p:ph type="title"/>
          </p:nvPr>
        </p:nvSpPr>
        <p:spPr>
          <a:xfrm>
            <a:off x="681821" y="371325"/>
            <a:ext cx="82668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pic>
        <p:nvPicPr>
          <p:cNvPr id="4191" name="Google Shape;4191;p94"/>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pink)">
  <p:cSld name="CUSTOM_9_4">
    <p:bg>
      <p:bgPr>
        <a:solidFill>
          <a:schemeClr val="lt2"/>
        </a:solidFill>
      </p:bgPr>
    </p:bg>
    <p:spTree>
      <p:nvGrpSpPr>
        <p:cNvPr id="4192" name="Shape 4192"/>
        <p:cNvGrpSpPr/>
        <p:nvPr/>
      </p:nvGrpSpPr>
      <p:grpSpPr>
        <a:xfrm>
          <a:off x="0" y="0"/>
          <a:ext cx="0" cy="0"/>
          <a:chOff x="0" y="0"/>
          <a:chExt cx="0" cy="0"/>
        </a:xfrm>
      </p:grpSpPr>
      <p:pic>
        <p:nvPicPr>
          <p:cNvPr id="4193" name="Google Shape;4193;p95"/>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194" name="Google Shape;4194;p95"/>
          <p:cNvSpPr txBox="1"/>
          <p:nvPr>
            <p:ph idx="1" type="subTitle"/>
          </p:nvPr>
        </p:nvSpPr>
        <p:spPr>
          <a:xfrm>
            <a:off x="950250" y="1238075"/>
            <a:ext cx="425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2pPr>
            <a:lvl3pPr lvl="2"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3pPr>
            <a:lvl4pPr lvl="3"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4pPr>
            <a:lvl5pPr lvl="4"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5pPr>
            <a:lvl6pPr lvl="5"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6pPr>
            <a:lvl7pPr lvl="6"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7pPr>
            <a:lvl8pPr lvl="7"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8pPr>
            <a:lvl9pPr lvl="8"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9pPr>
          </a:lstStyle>
          <a:p/>
        </p:txBody>
      </p:sp>
      <p:sp>
        <p:nvSpPr>
          <p:cNvPr id="4195" name="Google Shape;4195;p95"/>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4196" name="Google Shape;4196;p95"/>
          <p:cNvSpPr/>
          <p:nvPr/>
        </p:nvSpPr>
        <p:spPr>
          <a:xfrm>
            <a:off x="1005841" y="2321526"/>
            <a:ext cx="8823959" cy="3507774"/>
          </a:xfrm>
          <a:custGeom>
            <a:rect b="b" l="l" r="r" t="t"/>
            <a:pathLst>
              <a:path extrusionOk="0" h="7015548" w="17647917">
                <a:moveTo>
                  <a:pt x="5627855" y="0"/>
                </a:moveTo>
                <a:lnTo>
                  <a:pt x="16898487" y="0"/>
                </a:lnTo>
                <a:cubicBezTo>
                  <a:pt x="17092749" y="0"/>
                  <a:pt x="17284711" y="9842"/>
                  <a:pt x="17473903" y="29056"/>
                </a:cubicBezTo>
                <a:lnTo>
                  <a:pt x="17647917" y="51168"/>
                </a:lnTo>
                <a:lnTo>
                  <a:pt x="17647917" y="7015548"/>
                </a:lnTo>
                <a:lnTo>
                  <a:pt x="172842" y="7015548"/>
                </a:lnTo>
                <a:lnTo>
                  <a:pt x="114338" y="6762063"/>
                </a:lnTo>
                <a:cubicBezTo>
                  <a:pt x="39370" y="6395703"/>
                  <a:pt x="0" y="6016376"/>
                  <a:pt x="0" y="5627854"/>
                </a:cubicBezTo>
                <a:cubicBezTo>
                  <a:pt x="0" y="2519676"/>
                  <a:pt x="2519676" y="0"/>
                  <a:pt x="5627855" y="0"/>
                </a:cubicBezTo>
                <a:close/>
              </a:path>
            </a:pathLst>
          </a:custGeom>
          <a:gradFill>
            <a:gsLst>
              <a:gs pos="0">
                <a:schemeClr val="accent2"/>
              </a:gs>
              <a:gs pos="33000">
                <a:schemeClr val="accent1"/>
              </a:gs>
              <a:gs pos="62000">
                <a:schemeClr val="dk1"/>
              </a:gs>
              <a:gs pos="100000">
                <a:schemeClr val="accent3"/>
              </a:gs>
            </a:gsLst>
            <a:lin ang="540001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sp>
        <p:nvSpPr>
          <p:cNvPr id="4197" name="Google Shape;4197;p95"/>
          <p:cNvSpPr/>
          <p:nvPr>
            <p:ph idx="2" type="pic"/>
          </p:nvPr>
        </p:nvSpPr>
        <p:spPr>
          <a:xfrm>
            <a:off x="3351210" y="1935120"/>
            <a:ext cx="3744600" cy="2318100"/>
          </a:xfrm>
          <a:prstGeom prst="rect">
            <a:avLst/>
          </a:prstGeom>
          <a:solidFill>
            <a:schemeClr val="lt1"/>
          </a:solidFill>
          <a:ln>
            <a:noFill/>
          </a:ln>
        </p:spPr>
      </p:sp>
      <p:grpSp>
        <p:nvGrpSpPr>
          <p:cNvPr id="4198" name="Google Shape;4198;p95"/>
          <p:cNvGrpSpPr/>
          <p:nvPr/>
        </p:nvGrpSpPr>
        <p:grpSpPr>
          <a:xfrm>
            <a:off x="54229" y="61983"/>
            <a:ext cx="596526" cy="4995284"/>
            <a:chOff x="182880" y="182880"/>
            <a:chExt cx="1097160" cy="9921120"/>
          </a:xfrm>
        </p:grpSpPr>
        <p:sp>
          <p:nvSpPr>
            <p:cNvPr id="4199" name="Google Shape;4199;p95"/>
            <p:cNvSpPr/>
            <p:nvPr/>
          </p:nvSpPr>
          <p:spPr>
            <a:xfrm>
              <a:off x="59436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00" name="Google Shape;4200;p95"/>
            <p:cNvSpPr/>
            <p:nvPr/>
          </p:nvSpPr>
          <p:spPr>
            <a:xfrm>
              <a:off x="59436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01" name="Google Shape;4201;p95"/>
            <p:cNvSpPr/>
            <p:nvPr/>
          </p:nvSpPr>
          <p:spPr>
            <a:xfrm>
              <a:off x="59436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02" name="Google Shape;4202;p95"/>
            <p:cNvSpPr/>
            <p:nvPr/>
          </p:nvSpPr>
          <p:spPr>
            <a:xfrm>
              <a:off x="59436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03" name="Google Shape;4203;p95"/>
            <p:cNvSpPr/>
            <p:nvPr/>
          </p:nvSpPr>
          <p:spPr>
            <a:xfrm>
              <a:off x="59436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204" name="Google Shape;4204;p95"/>
            <p:cNvSpPr/>
            <p:nvPr/>
          </p:nvSpPr>
          <p:spPr>
            <a:xfrm>
              <a:off x="59436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205" name="Google Shape;4205;p95"/>
            <p:cNvSpPr/>
            <p:nvPr/>
          </p:nvSpPr>
          <p:spPr>
            <a:xfrm>
              <a:off x="59436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206" name="Google Shape;4206;p95"/>
            <p:cNvSpPr/>
            <p:nvPr/>
          </p:nvSpPr>
          <p:spPr>
            <a:xfrm>
              <a:off x="59436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207" name="Google Shape;4207;p95"/>
            <p:cNvSpPr/>
            <p:nvPr/>
          </p:nvSpPr>
          <p:spPr>
            <a:xfrm>
              <a:off x="59436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t/>
              </a:r>
              <a:endParaRPr b="0" i="0" sz="4050" u="none" cap="none" strike="noStrike">
                <a:solidFill>
                  <a:srgbClr val="FFFFFF"/>
                </a:solidFill>
                <a:latin typeface="Titillium Web"/>
                <a:ea typeface="Titillium Web"/>
                <a:cs typeface="Titillium Web"/>
                <a:sym typeface="Titillium Web"/>
              </a:endParaRPr>
            </a:p>
          </p:txBody>
        </p:sp>
        <p:sp>
          <p:nvSpPr>
            <p:cNvPr id="4208" name="Google Shape;4208;p95"/>
            <p:cNvSpPr/>
            <p:nvPr/>
          </p:nvSpPr>
          <p:spPr>
            <a:xfrm>
              <a:off x="59436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09" name="Google Shape;4209;p95"/>
            <p:cNvSpPr/>
            <p:nvPr/>
          </p:nvSpPr>
          <p:spPr>
            <a:xfrm>
              <a:off x="59436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0" name="Google Shape;4210;p95"/>
            <p:cNvSpPr/>
            <p:nvPr/>
          </p:nvSpPr>
          <p:spPr>
            <a:xfrm>
              <a:off x="59436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1" name="Google Shape;4211;p95"/>
            <p:cNvSpPr/>
            <p:nvPr/>
          </p:nvSpPr>
          <p:spPr>
            <a:xfrm>
              <a:off x="59436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2" name="Google Shape;4212;p95"/>
            <p:cNvSpPr/>
            <p:nvPr/>
          </p:nvSpPr>
          <p:spPr>
            <a:xfrm>
              <a:off x="59436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3" name="Google Shape;4213;p95"/>
            <p:cNvSpPr/>
            <p:nvPr/>
          </p:nvSpPr>
          <p:spPr>
            <a:xfrm>
              <a:off x="59436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4" name="Google Shape;4214;p95"/>
            <p:cNvSpPr/>
            <p:nvPr/>
          </p:nvSpPr>
          <p:spPr>
            <a:xfrm>
              <a:off x="59436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5" name="Google Shape;4215;p95"/>
            <p:cNvSpPr/>
            <p:nvPr/>
          </p:nvSpPr>
          <p:spPr>
            <a:xfrm>
              <a:off x="59436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6" name="Google Shape;4216;p95"/>
            <p:cNvSpPr/>
            <p:nvPr/>
          </p:nvSpPr>
          <p:spPr>
            <a:xfrm>
              <a:off x="59436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7" name="Google Shape;4217;p95"/>
            <p:cNvSpPr/>
            <p:nvPr/>
          </p:nvSpPr>
          <p:spPr>
            <a:xfrm>
              <a:off x="59436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8" name="Google Shape;4218;p95"/>
            <p:cNvSpPr/>
            <p:nvPr/>
          </p:nvSpPr>
          <p:spPr>
            <a:xfrm>
              <a:off x="59436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19" name="Google Shape;4219;p95"/>
            <p:cNvSpPr/>
            <p:nvPr/>
          </p:nvSpPr>
          <p:spPr>
            <a:xfrm>
              <a:off x="59436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0" name="Google Shape;4220;p95"/>
            <p:cNvSpPr/>
            <p:nvPr/>
          </p:nvSpPr>
          <p:spPr>
            <a:xfrm>
              <a:off x="59436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1" name="Google Shape;4221;p95"/>
            <p:cNvSpPr/>
            <p:nvPr/>
          </p:nvSpPr>
          <p:spPr>
            <a:xfrm>
              <a:off x="18288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2" name="Google Shape;4222;p95"/>
            <p:cNvSpPr/>
            <p:nvPr/>
          </p:nvSpPr>
          <p:spPr>
            <a:xfrm>
              <a:off x="18288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3" name="Google Shape;4223;p95"/>
            <p:cNvSpPr/>
            <p:nvPr/>
          </p:nvSpPr>
          <p:spPr>
            <a:xfrm>
              <a:off x="18288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4" name="Google Shape;4224;p95"/>
            <p:cNvSpPr/>
            <p:nvPr/>
          </p:nvSpPr>
          <p:spPr>
            <a:xfrm>
              <a:off x="18288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5" name="Google Shape;4225;p95"/>
            <p:cNvSpPr/>
            <p:nvPr/>
          </p:nvSpPr>
          <p:spPr>
            <a:xfrm>
              <a:off x="18288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6" name="Google Shape;4226;p95"/>
            <p:cNvSpPr/>
            <p:nvPr/>
          </p:nvSpPr>
          <p:spPr>
            <a:xfrm>
              <a:off x="18288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7" name="Google Shape;4227;p95"/>
            <p:cNvSpPr/>
            <p:nvPr/>
          </p:nvSpPr>
          <p:spPr>
            <a:xfrm>
              <a:off x="18288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8" name="Google Shape;4228;p95"/>
            <p:cNvSpPr/>
            <p:nvPr/>
          </p:nvSpPr>
          <p:spPr>
            <a:xfrm>
              <a:off x="18288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29" name="Google Shape;4229;p95"/>
            <p:cNvSpPr/>
            <p:nvPr/>
          </p:nvSpPr>
          <p:spPr>
            <a:xfrm>
              <a:off x="18288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0" name="Google Shape;4230;p95"/>
            <p:cNvSpPr/>
            <p:nvPr/>
          </p:nvSpPr>
          <p:spPr>
            <a:xfrm>
              <a:off x="18288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1" name="Google Shape;4231;p95"/>
            <p:cNvSpPr/>
            <p:nvPr/>
          </p:nvSpPr>
          <p:spPr>
            <a:xfrm>
              <a:off x="18288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2" name="Google Shape;4232;p95"/>
            <p:cNvSpPr/>
            <p:nvPr/>
          </p:nvSpPr>
          <p:spPr>
            <a:xfrm>
              <a:off x="18288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3" name="Google Shape;4233;p95"/>
            <p:cNvSpPr/>
            <p:nvPr/>
          </p:nvSpPr>
          <p:spPr>
            <a:xfrm>
              <a:off x="18288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4" name="Google Shape;4234;p95"/>
            <p:cNvSpPr/>
            <p:nvPr/>
          </p:nvSpPr>
          <p:spPr>
            <a:xfrm>
              <a:off x="18288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5" name="Google Shape;4235;p95"/>
            <p:cNvSpPr/>
            <p:nvPr/>
          </p:nvSpPr>
          <p:spPr>
            <a:xfrm>
              <a:off x="18288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6" name="Google Shape;4236;p95"/>
            <p:cNvSpPr/>
            <p:nvPr/>
          </p:nvSpPr>
          <p:spPr>
            <a:xfrm>
              <a:off x="18288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7" name="Google Shape;4237;p95"/>
            <p:cNvSpPr/>
            <p:nvPr/>
          </p:nvSpPr>
          <p:spPr>
            <a:xfrm>
              <a:off x="18288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8" name="Google Shape;4238;p95"/>
            <p:cNvSpPr/>
            <p:nvPr/>
          </p:nvSpPr>
          <p:spPr>
            <a:xfrm>
              <a:off x="18288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39" name="Google Shape;4239;p95"/>
            <p:cNvSpPr/>
            <p:nvPr/>
          </p:nvSpPr>
          <p:spPr>
            <a:xfrm>
              <a:off x="18288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0" name="Google Shape;4240;p95"/>
            <p:cNvSpPr/>
            <p:nvPr/>
          </p:nvSpPr>
          <p:spPr>
            <a:xfrm>
              <a:off x="18288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1" name="Google Shape;4241;p95"/>
            <p:cNvSpPr/>
            <p:nvPr/>
          </p:nvSpPr>
          <p:spPr>
            <a:xfrm>
              <a:off x="18288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2" name="Google Shape;4242;p95"/>
            <p:cNvSpPr/>
            <p:nvPr/>
          </p:nvSpPr>
          <p:spPr>
            <a:xfrm>
              <a:off x="18288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3" name="Google Shape;4243;p95"/>
            <p:cNvSpPr/>
            <p:nvPr/>
          </p:nvSpPr>
          <p:spPr>
            <a:xfrm>
              <a:off x="18288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4" name="Google Shape;4244;p95"/>
            <p:cNvSpPr/>
            <p:nvPr/>
          </p:nvSpPr>
          <p:spPr>
            <a:xfrm>
              <a:off x="18288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5" name="Google Shape;4245;p95"/>
            <p:cNvSpPr/>
            <p:nvPr/>
          </p:nvSpPr>
          <p:spPr>
            <a:xfrm>
              <a:off x="59436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6" name="Google Shape;4246;p95"/>
            <p:cNvSpPr/>
            <p:nvPr/>
          </p:nvSpPr>
          <p:spPr>
            <a:xfrm>
              <a:off x="100584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7" name="Google Shape;4247;p95"/>
            <p:cNvSpPr/>
            <p:nvPr/>
          </p:nvSpPr>
          <p:spPr>
            <a:xfrm>
              <a:off x="1005840" y="60231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8" name="Google Shape;4248;p95"/>
            <p:cNvSpPr/>
            <p:nvPr/>
          </p:nvSpPr>
          <p:spPr>
            <a:xfrm>
              <a:off x="1005840" y="102174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49" name="Google Shape;4249;p95"/>
            <p:cNvSpPr/>
            <p:nvPr/>
          </p:nvSpPr>
          <p:spPr>
            <a:xfrm>
              <a:off x="1005840" y="144117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0" name="Google Shape;4250;p95"/>
            <p:cNvSpPr/>
            <p:nvPr/>
          </p:nvSpPr>
          <p:spPr>
            <a:xfrm>
              <a:off x="1005840" y="186060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1" name="Google Shape;4251;p95"/>
            <p:cNvSpPr/>
            <p:nvPr/>
          </p:nvSpPr>
          <p:spPr>
            <a:xfrm>
              <a:off x="1005840" y="228003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2" name="Google Shape;4252;p95"/>
            <p:cNvSpPr/>
            <p:nvPr/>
          </p:nvSpPr>
          <p:spPr>
            <a:xfrm>
              <a:off x="1005840" y="269946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3" name="Google Shape;4253;p95"/>
            <p:cNvSpPr/>
            <p:nvPr/>
          </p:nvSpPr>
          <p:spPr>
            <a:xfrm>
              <a:off x="1005840" y="311889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4" name="Google Shape;4254;p95"/>
            <p:cNvSpPr/>
            <p:nvPr/>
          </p:nvSpPr>
          <p:spPr>
            <a:xfrm>
              <a:off x="1005840" y="353832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5" name="Google Shape;4255;p95"/>
            <p:cNvSpPr/>
            <p:nvPr/>
          </p:nvSpPr>
          <p:spPr>
            <a:xfrm>
              <a:off x="1005840" y="395775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6" name="Google Shape;4256;p95"/>
            <p:cNvSpPr/>
            <p:nvPr/>
          </p:nvSpPr>
          <p:spPr>
            <a:xfrm>
              <a:off x="1005840" y="437719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7" name="Google Shape;4257;p95"/>
            <p:cNvSpPr/>
            <p:nvPr/>
          </p:nvSpPr>
          <p:spPr>
            <a:xfrm>
              <a:off x="1005840" y="479662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8" name="Google Shape;4258;p95"/>
            <p:cNvSpPr/>
            <p:nvPr/>
          </p:nvSpPr>
          <p:spPr>
            <a:xfrm>
              <a:off x="1005840" y="521605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59" name="Google Shape;4259;p95"/>
            <p:cNvSpPr/>
            <p:nvPr/>
          </p:nvSpPr>
          <p:spPr>
            <a:xfrm>
              <a:off x="1005840" y="5635483"/>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0" name="Google Shape;4260;p95"/>
            <p:cNvSpPr/>
            <p:nvPr/>
          </p:nvSpPr>
          <p:spPr>
            <a:xfrm>
              <a:off x="1005840" y="6054914"/>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1" name="Google Shape;4261;p95"/>
            <p:cNvSpPr/>
            <p:nvPr/>
          </p:nvSpPr>
          <p:spPr>
            <a:xfrm>
              <a:off x="1005840" y="6474345"/>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2" name="Google Shape;4262;p95"/>
            <p:cNvSpPr/>
            <p:nvPr/>
          </p:nvSpPr>
          <p:spPr>
            <a:xfrm>
              <a:off x="1005840" y="6893776"/>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3" name="Google Shape;4263;p95"/>
            <p:cNvSpPr/>
            <p:nvPr/>
          </p:nvSpPr>
          <p:spPr>
            <a:xfrm>
              <a:off x="1005840" y="7313207"/>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4" name="Google Shape;4264;p95"/>
            <p:cNvSpPr/>
            <p:nvPr/>
          </p:nvSpPr>
          <p:spPr>
            <a:xfrm>
              <a:off x="1005840" y="7732638"/>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5" name="Google Shape;4265;p95"/>
            <p:cNvSpPr/>
            <p:nvPr/>
          </p:nvSpPr>
          <p:spPr>
            <a:xfrm>
              <a:off x="1005840" y="8152069"/>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6" name="Google Shape;4266;p95"/>
            <p:cNvSpPr/>
            <p:nvPr/>
          </p:nvSpPr>
          <p:spPr>
            <a:xfrm>
              <a:off x="1005840" y="85715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7" name="Google Shape;4267;p95"/>
            <p:cNvSpPr/>
            <p:nvPr/>
          </p:nvSpPr>
          <p:spPr>
            <a:xfrm>
              <a:off x="1005840" y="8990931"/>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8" name="Google Shape;4268;p95"/>
            <p:cNvSpPr/>
            <p:nvPr/>
          </p:nvSpPr>
          <p:spPr>
            <a:xfrm>
              <a:off x="1005840" y="9410362"/>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69" name="Google Shape;4269;p95"/>
            <p:cNvSpPr/>
            <p:nvPr/>
          </p:nvSpPr>
          <p:spPr>
            <a:xfrm>
              <a:off x="1005840" y="982980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sp>
          <p:nvSpPr>
            <p:cNvPr id="4270" name="Google Shape;4270;p95"/>
            <p:cNvSpPr/>
            <p:nvPr/>
          </p:nvSpPr>
          <p:spPr>
            <a:xfrm>
              <a:off x="594360" y="182880"/>
              <a:ext cx="274200" cy="274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52527"/>
                </a:solidFill>
                <a:latin typeface="Titillium Web"/>
                <a:ea typeface="Titillium Web"/>
                <a:cs typeface="Titillium Web"/>
                <a:sym typeface="Titillium Web"/>
              </a:endParaRPr>
            </a:p>
          </p:txBody>
        </p:sp>
      </p:grpSp>
      <p:pic>
        <p:nvPicPr>
          <p:cNvPr id="4271" name="Google Shape;4271;p95"/>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olid 2 2">
  <p:cSld name="CUSTOM_6_2_2">
    <p:spTree>
      <p:nvGrpSpPr>
        <p:cNvPr id="4272" name="Shape 4272"/>
        <p:cNvGrpSpPr/>
        <p:nvPr/>
      </p:nvGrpSpPr>
      <p:grpSpPr>
        <a:xfrm>
          <a:off x="0" y="0"/>
          <a:ext cx="0" cy="0"/>
          <a:chOff x="0" y="0"/>
          <a:chExt cx="0" cy="0"/>
        </a:xfrm>
      </p:grpSpPr>
      <p:sp>
        <p:nvSpPr>
          <p:cNvPr id="4273" name="Google Shape;4273;p96"/>
          <p:cNvSpPr/>
          <p:nvPr/>
        </p:nvSpPr>
        <p:spPr>
          <a:xfrm>
            <a:off x="-100700" y="-12700"/>
            <a:ext cx="4689000" cy="52026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sp>
        <p:nvSpPr>
          <p:cNvPr id="4274" name="Google Shape;4274;p96"/>
          <p:cNvSpPr/>
          <p:nvPr>
            <p:ph idx="2" type="pic"/>
          </p:nvPr>
        </p:nvSpPr>
        <p:spPr>
          <a:xfrm>
            <a:off x="4588300" y="-4225"/>
            <a:ext cx="4612200" cy="5155800"/>
          </a:xfrm>
          <a:prstGeom prst="rect">
            <a:avLst/>
          </a:prstGeom>
          <a:noFill/>
          <a:ln>
            <a:noFill/>
          </a:ln>
        </p:spPr>
      </p:sp>
      <p:sp>
        <p:nvSpPr>
          <p:cNvPr id="4275" name="Google Shape;4275;p96"/>
          <p:cNvSpPr txBox="1"/>
          <p:nvPr>
            <p:ph type="title"/>
          </p:nvPr>
        </p:nvSpPr>
        <p:spPr>
          <a:xfrm>
            <a:off x="456425" y="354775"/>
            <a:ext cx="3417600" cy="696000"/>
          </a:xfrm>
          <a:prstGeom prst="rect">
            <a:avLst/>
          </a:prstGeom>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a:buNone/>
              <a:defRPr b="1" sz="3200">
                <a:solidFill>
                  <a:schemeClr val="lt1"/>
                </a:solidFill>
                <a:latin typeface="Inter"/>
                <a:ea typeface="Inter"/>
                <a:cs typeface="Inter"/>
                <a:sym typeface="Inter"/>
              </a:defRPr>
            </a:lvl1pPr>
            <a:lvl2pPr lvl="1"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2pPr>
            <a:lvl3pPr lvl="2"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3pPr>
            <a:lvl4pPr lvl="3"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4pPr>
            <a:lvl5pPr lvl="4"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5pPr>
            <a:lvl6pPr lvl="5"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6pPr>
            <a:lvl7pPr lvl="6"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7pPr>
            <a:lvl8pPr lvl="7"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8pPr>
            <a:lvl9pPr lvl="8" rtl="0">
              <a:spcBef>
                <a:spcPts val="0"/>
              </a:spcBef>
              <a:spcAft>
                <a:spcPts val="0"/>
              </a:spcAft>
              <a:buClr>
                <a:schemeClr val="lt1"/>
              </a:buClr>
              <a:buSzPts val="3200"/>
              <a:buFont typeface="Inter"/>
              <a:buNone/>
              <a:defRPr sz="3200">
                <a:solidFill>
                  <a:schemeClr val="lt1"/>
                </a:solidFill>
                <a:latin typeface="Inter"/>
                <a:ea typeface="Inter"/>
                <a:cs typeface="Inter"/>
                <a:sym typeface="Inter"/>
              </a:defRPr>
            </a:lvl9pPr>
          </a:lstStyle>
          <a:p/>
        </p:txBody>
      </p:sp>
      <p:sp>
        <p:nvSpPr>
          <p:cNvPr id="4276" name="Google Shape;4276;p96"/>
          <p:cNvSpPr txBox="1"/>
          <p:nvPr>
            <p:ph idx="1" type="body"/>
          </p:nvPr>
        </p:nvSpPr>
        <p:spPr>
          <a:xfrm>
            <a:off x="492622" y="2159750"/>
            <a:ext cx="2437800" cy="2338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indent="-279400" lvl="1" marL="914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2pPr>
            <a:lvl3pPr indent="-279400" lvl="2" marL="1371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3pPr>
            <a:lvl4pPr indent="-279400" lvl="3" marL="1828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4pPr>
            <a:lvl5pPr indent="-279400" lvl="4" marL="22860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5pPr>
            <a:lvl6pPr indent="-279400" lvl="5" marL="27432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6pPr>
            <a:lvl7pPr indent="-279400" lvl="6" marL="32004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7pPr>
            <a:lvl8pPr indent="-279400" lvl="7" marL="36576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8pPr>
            <a:lvl9pPr indent="-279400" lvl="8" marL="4114800" rtl="0">
              <a:spcBef>
                <a:spcPts val="0"/>
              </a:spcBef>
              <a:spcAft>
                <a:spcPts val="0"/>
              </a:spcAft>
              <a:buClr>
                <a:schemeClr val="lt1"/>
              </a:buClr>
              <a:buSzPts val="800"/>
              <a:buFont typeface="Inter"/>
              <a:buChar char="■"/>
              <a:defRPr sz="800">
                <a:solidFill>
                  <a:schemeClr val="lt1"/>
                </a:solidFill>
                <a:latin typeface="Inter"/>
                <a:ea typeface="Inter"/>
                <a:cs typeface="Inter"/>
                <a:sym typeface="Inter"/>
              </a:defRPr>
            </a:lvl9pPr>
          </a:lstStyle>
          <a:p/>
        </p:txBody>
      </p:sp>
      <p:sp>
        <p:nvSpPr>
          <p:cNvPr id="4277" name="Google Shape;4277;p96"/>
          <p:cNvSpPr txBox="1"/>
          <p:nvPr>
            <p:ph idx="3" type="subTitle"/>
          </p:nvPr>
        </p:nvSpPr>
        <p:spPr>
          <a:xfrm>
            <a:off x="456425" y="1459350"/>
            <a:ext cx="29364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800"/>
              <a:buFont typeface="Inter"/>
              <a:buNone/>
              <a:defRPr b="1">
                <a:solidFill>
                  <a:schemeClr val="accent4"/>
                </a:solidFill>
                <a:latin typeface="Inter"/>
                <a:ea typeface="Inter"/>
                <a:cs typeface="Inter"/>
                <a:sym typeface="Inter"/>
              </a:defRPr>
            </a:lvl1pPr>
            <a:lvl2pPr lvl="1"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2pPr>
            <a:lvl3pPr lvl="2"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3pPr>
            <a:lvl4pPr lvl="3"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4pPr>
            <a:lvl5pPr lvl="4"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5pPr>
            <a:lvl6pPr lvl="5"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6pPr>
            <a:lvl7pPr lvl="6"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7pPr>
            <a:lvl8pPr lvl="7"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8pPr>
            <a:lvl9pPr lvl="8" rtl="0">
              <a:spcBef>
                <a:spcPts val="0"/>
              </a:spcBef>
              <a:spcAft>
                <a:spcPts val="0"/>
              </a:spcAft>
              <a:buClr>
                <a:schemeClr val="accent4"/>
              </a:buClr>
              <a:buSzPts val="1400"/>
              <a:buFont typeface="Inter"/>
              <a:buNone/>
              <a:defRPr>
                <a:solidFill>
                  <a:schemeClr val="accent4"/>
                </a:solidFill>
                <a:latin typeface="Inter"/>
                <a:ea typeface="Inter"/>
                <a:cs typeface="Inter"/>
                <a:sym typeface="Inter"/>
              </a:defRPr>
            </a:lvl9pPr>
          </a:lstStyle>
          <a:p/>
        </p:txBody>
      </p:sp>
      <p:pic>
        <p:nvPicPr>
          <p:cNvPr id="4278" name="Google Shape;4278;p96"/>
          <p:cNvPicPr preferRelativeResize="0"/>
          <p:nvPr/>
        </p:nvPicPr>
        <p:blipFill rotWithShape="1">
          <a:blip r:embed="rId2">
            <a:alphaModFix/>
          </a:blip>
          <a:srcRect b="45555" l="13011" r="22543" t="39682"/>
          <a:stretch/>
        </p:blipFill>
        <p:spPr>
          <a:xfrm>
            <a:off x="8136374" y="4816475"/>
            <a:ext cx="858951" cy="196749"/>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ircles (pink) 3">
  <p:cSld name="CUSTOM_9_5">
    <p:bg>
      <p:bgPr>
        <a:solidFill>
          <a:schemeClr val="lt2"/>
        </a:solidFill>
      </p:bgPr>
    </p:bg>
    <p:spTree>
      <p:nvGrpSpPr>
        <p:cNvPr id="4279" name="Shape 4279"/>
        <p:cNvGrpSpPr/>
        <p:nvPr/>
      </p:nvGrpSpPr>
      <p:grpSpPr>
        <a:xfrm>
          <a:off x="0" y="0"/>
          <a:ext cx="0" cy="0"/>
          <a:chOff x="0" y="0"/>
          <a:chExt cx="0" cy="0"/>
        </a:xfrm>
      </p:grpSpPr>
      <p:pic>
        <p:nvPicPr>
          <p:cNvPr id="4280" name="Google Shape;4280;p97"/>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281" name="Google Shape;4281;p97"/>
          <p:cNvSpPr txBox="1"/>
          <p:nvPr>
            <p:ph idx="1" type="subTitle"/>
          </p:nvPr>
        </p:nvSpPr>
        <p:spPr>
          <a:xfrm>
            <a:off x="950250" y="1238075"/>
            <a:ext cx="42552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2pPr>
            <a:lvl3pPr lvl="2"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3pPr>
            <a:lvl4pPr lvl="3"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4pPr>
            <a:lvl5pPr lvl="4"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5pPr>
            <a:lvl6pPr lvl="5"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6pPr>
            <a:lvl7pPr lvl="6"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7pPr>
            <a:lvl8pPr lvl="7"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8pPr>
            <a:lvl9pPr lvl="8" rtl="0">
              <a:spcBef>
                <a:spcPts val="0"/>
              </a:spcBef>
              <a:spcAft>
                <a:spcPts val="0"/>
              </a:spcAft>
              <a:buClr>
                <a:srgbClr val="E9AC21"/>
              </a:buClr>
              <a:buSzPts val="1800"/>
              <a:buFont typeface="Inter"/>
              <a:buNone/>
              <a:defRPr sz="1800">
                <a:solidFill>
                  <a:srgbClr val="E9AC21"/>
                </a:solidFill>
                <a:latin typeface="Inter"/>
                <a:ea typeface="Inter"/>
                <a:cs typeface="Inter"/>
                <a:sym typeface="Inter"/>
              </a:defRPr>
            </a:lvl9pPr>
          </a:lstStyle>
          <a:p/>
        </p:txBody>
      </p:sp>
      <p:sp>
        <p:nvSpPr>
          <p:cNvPr id="4282" name="Google Shape;4282;p97"/>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Inter"/>
              <a:buNone/>
              <a:defRPr b="1" sz="3200">
                <a:latin typeface="Inter"/>
                <a:ea typeface="Inter"/>
                <a:cs typeface="Inter"/>
                <a:sym typeface="Inter"/>
              </a:defRPr>
            </a:lvl1pPr>
            <a:lvl2pPr lvl="1" rtl="0">
              <a:spcBef>
                <a:spcPts val="0"/>
              </a:spcBef>
              <a:spcAft>
                <a:spcPts val="0"/>
              </a:spcAft>
              <a:buSzPts val="3200"/>
              <a:buFont typeface="Inter"/>
              <a:buNone/>
              <a:defRPr sz="3200">
                <a:latin typeface="Inter"/>
                <a:ea typeface="Inter"/>
                <a:cs typeface="Inter"/>
                <a:sym typeface="Inter"/>
              </a:defRPr>
            </a:lvl2pPr>
            <a:lvl3pPr lvl="2" rtl="0">
              <a:spcBef>
                <a:spcPts val="0"/>
              </a:spcBef>
              <a:spcAft>
                <a:spcPts val="0"/>
              </a:spcAft>
              <a:buSzPts val="3200"/>
              <a:buFont typeface="Inter"/>
              <a:buNone/>
              <a:defRPr sz="3200">
                <a:latin typeface="Inter"/>
                <a:ea typeface="Inter"/>
                <a:cs typeface="Inter"/>
                <a:sym typeface="Inter"/>
              </a:defRPr>
            </a:lvl3pPr>
            <a:lvl4pPr lvl="3" rtl="0">
              <a:spcBef>
                <a:spcPts val="0"/>
              </a:spcBef>
              <a:spcAft>
                <a:spcPts val="0"/>
              </a:spcAft>
              <a:buSzPts val="3200"/>
              <a:buFont typeface="Inter"/>
              <a:buNone/>
              <a:defRPr sz="3200">
                <a:latin typeface="Inter"/>
                <a:ea typeface="Inter"/>
                <a:cs typeface="Inter"/>
                <a:sym typeface="Inter"/>
              </a:defRPr>
            </a:lvl4pPr>
            <a:lvl5pPr lvl="4" rtl="0">
              <a:spcBef>
                <a:spcPts val="0"/>
              </a:spcBef>
              <a:spcAft>
                <a:spcPts val="0"/>
              </a:spcAft>
              <a:buSzPts val="3200"/>
              <a:buFont typeface="Inter"/>
              <a:buNone/>
              <a:defRPr sz="3200">
                <a:latin typeface="Inter"/>
                <a:ea typeface="Inter"/>
                <a:cs typeface="Inter"/>
                <a:sym typeface="Inter"/>
              </a:defRPr>
            </a:lvl5pPr>
            <a:lvl6pPr lvl="5" rtl="0">
              <a:spcBef>
                <a:spcPts val="0"/>
              </a:spcBef>
              <a:spcAft>
                <a:spcPts val="0"/>
              </a:spcAft>
              <a:buSzPts val="3200"/>
              <a:buFont typeface="Inter"/>
              <a:buNone/>
              <a:defRPr sz="3200">
                <a:latin typeface="Inter"/>
                <a:ea typeface="Inter"/>
                <a:cs typeface="Inter"/>
                <a:sym typeface="Inter"/>
              </a:defRPr>
            </a:lvl6pPr>
            <a:lvl7pPr lvl="6" rtl="0">
              <a:spcBef>
                <a:spcPts val="0"/>
              </a:spcBef>
              <a:spcAft>
                <a:spcPts val="0"/>
              </a:spcAft>
              <a:buSzPts val="3200"/>
              <a:buFont typeface="Inter"/>
              <a:buNone/>
              <a:defRPr sz="3200">
                <a:latin typeface="Inter"/>
                <a:ea typeface="Inter"/>
                <a:cs typeface="Inter"/>
                <a:sym typeface="Inter"/>
              </a:defRPr>
            </a:lvl7pPr>
            <a:lvl8pPr lvl="7" rtl="0">
              <a:spcBef>
                <a:spcPts val="0"/>
              </a:spcBef>
              <a:spcAft>
                <a:spcPts val="0"/>
              </a:spcAft>
              <a:buSzPts val="3200"/>
              <a:buFont typeface="Inter"/>
              <a:buNone/>
              <a:defRPr sz="3200">
                <a:latin typeface="Inter"/>
                <a:ea typeface="Inter"/>
                <a:cs typeface="Inter"/>
                <a:sym typeface="Inter"/>
              </a:defRPr>
            </a:lvl8pPr>
            <a:lvl9pPr lvl="8" rtl="0">
              <a:spcBef>
                <a:spcPts val="0"/>
              </a:spcBef>
              <a:spcAft>
                <a:spcPts val="0"/>
              </a:spcAft>
              <a:buSzPts val="3200"/>
              <a:buFont typeface="Inter"/>
              <a:buNone/>
              <a:defRPr sz="3200">
                <a:latin typeface="Inter"/>
                <a:ea typeface="Inter"/>
                <a:cs typeface="Inter"/>
                <a:sym typeface="Inter"/>
              </a:defRPr>
            </a:lvl9pPr>
          </a:lstStyle>
          <a:p/>
        </p:txBody>
      </p:sp>
      <p:sp>
        <p:nvSpPr>
          <p:cNvPr id="4283" name="Google Shape;4283;p97"/>
          <p:cNvSpPr/>
          <p:nvPr/>
        </p:nvSpPr>
        <p:spPr>
          <a:xfrm>
            <a:off x="1005841" y="2321526"/>
            <a:ext cx="8823959" cy="3507774"/>
          </a:xfrm>
          <a:custGeom>
            <a:rect b="b" l="l" r="r" t="t"/>
            <a:pathLst>
              <a:path extrusionOk="0" h="7015548" w="17647917">
                <a:moveTo>
                  <a:pt x="5627855" y="0"/>
                </a:moveTo>
                <a:lnTo>
                  <a:pt x="16898487" y="0"/>
                </a:lnTo>
                <a:cubicBezTo>
                  <a:pt x="17092749" y="0"/>
                  <a:pt x="17284711" y="9842"/>
                  <a:pt x="17473903" y="29056"/>
                </a:cubicBezTo>
                <a:lnTo>
                  <a:pt x="17647917" y="51168"/>
                </a:lnTo>
                <a:lnTo>
                  <a:pt x="17647917" y="7015548"/>
                </a:lnTo>
                <a:lnTo>
                  <a:pt x="172842" y="7015548"/>
                </a:lnTo>
                <a:lnTo>
                  <a:pt x="114338" y="6762063"/>
                </a:lnTo>
                <a:cubicBezTo>
                  <a:pt x="39370" y="6395703"/>
                  <a:pt x="0" y="6016376"/>
                  <a:pt x="0" y="5627854"/>
                </a:cubicBezTo>
                <a:cubicBezTo>
                  <a:pt x="0" y="2519676"/>
                  <a:pt x="2519676" y="0"/>
                  <a:pt x="5627855"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itillium Web"/>
              <a:ea typeface="Titillium Web"/>
              <a:cs typeface="Titillium Web"/>
              <a:sym typeface="Titillium Web"/>
            </a:endParaRPr>
          </a:p>
        </p:txBody>
      </p:sp>
      <p:sp>
        <p:nvSpPr>
          <p:cNvPr id="4284" name="Google Shape;4284;p97"/>
          <p:cNvSpPr/>
          <p:nvPr>
            <p:ph idx="2" type="pic"/>
          </p:nvPr>
        </p:nvSpPr>
        <p:spPr>
          <a:xfrm>
            <a:off x="3351210" y="1935120"/>
            <a:ext cx="3744600" cy="2318100"/>
          </a:xfrm>
          <a:prstGeom prst="rect">
            <a:avLst/>
          </a:prstGeom>
          <a:solidFill>
            <a:schemeClr val="lt1"/>
          </a:solidFill>
          <a:ln>
            <a:noFill/>
          </a:ln>
        </p:spPr>
      </p:sp>
      <p:pic>
        <p:nvPicPr>
          <p:cNvPr id="4285" name="Google Shape;4285;p97"/>
          <p:cNvPicPr preferRelativeResize="0"/>
          <p:nvPr/>
        </p:nvPicPr>
        <p:blipFill>
          <a:blip r:embed="rId2">
            <a:alphaModFix/>
          </a:blip>
          <a:stretch>
            <a:fillRect/>
          </a:stretch>
        </p:blipFill>
        <p:spPr>
          <a:xfrm>
            <a:off x="8160833" y="4816475"/>
            <a:ext cx="810042" cy="19675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4286" name="Shape 4286"/>
        <p:cNvGrpSpPr/>
        <p:nvPr/>
      </p:nvGrpSpPr>
      <p:grpSpPr>
        <a:xfrm>
          <a:off x="0" y="0"/>
          <a:ext cx="0" cy="0"/>
          <a:chOff x="0" y="0"/>
          <a:chExt cx="0" cy="0"/>
        </a:xfrm>
      </p:grpSpPr>
      <p:sp>
        <p:nvSpPr>
          <p:cNvPr id="4287" name="Google Shape;4287;p9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88" name="Google Shape;4288;p9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4289" name="Google Shape;4289;p98"/>
          <p:cNvPicPr preferRelativeResize="0"/>
          <p:nvPr/>
        </p:nvPicPr>
        <p:blipFill rotWithShape="1">
          <a:blip r:embed="rId2">
            <a:alphaModFix/>
          </a:blip>
          <a:srcRect b="7689" l="0" r="61596" t="0"/>
          <a:stretch/>
        </p:blipFill>
        <p:spPr>
          <a:xfrm>
            <a:off x="8040575" y="3398650"/>
            <a:ext cx="1103425" cy="1533200"/>
          </a:xfrm>
          <a:prstGeom prst="rect">
            <a:avLst/>
          </a:prstGeom>
          <a:noFill/>
          <a:ln>
            <a:noFill/>
          </a:ln>
        </p:spPr>
      </p:pic>
      <p:pic>
        <p:nvPicPr>
          <p:cNvPr id="4290" name="Google Shape;4290;p98"/>
          <p:cNvPicPr preferRelativeResize="0"/>
          <p:nvPr/>
        </p:nvPicPr>
        <p:blipFill rotWithShape="1">
          <a:blip r:embed="rId3">
            <a:alphaModFix/>
          </a:blip>
          <a:srcRect b="35847" l="34135" r="31191" t="11598"/>
          <a:stretch/>
        </p:blipFill>
        <p:spPr>
          <a:xfrm>
            <a:off x="7360400" y="3055650"/>
            <a:ext cx="1783599" cy="2087851"/>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4291" name="Shape 4291"/>
        <p:cNvGrpSpPr/>
        <p:nvPr/>
      </p:nvGrpSpPr>
      <p:grpSpPr>
        <a:xfrm>
          <a:off x="0" y="0"/>
          <a:ext cx="0" cy="0"/>
          <a:chOff x="0" y="0"/>
          <a:chExt cx="0" cy="0"/>
        </a:xfrm>
      </p:grpSpPr>
      <p:sp>
        <p:nvSpPr>
          <p:cNvPr id="4292" name="Google Shape;4292;p9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293" name="Google Shape;4293;p9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94" name="Google Shape;4294;p9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95" name="Shape 4295"/>
        <p:cNvGrpSpPr/>
        <p:nvPr/>
      </p:nvGrpSpPr>
      <p:grpSpPr>
        <a:xfrm>
          <a:off x="0" y="0"/>
          <a:ext cx="0" cy="0"/>
          <a:chOff x="0" y="0"/>
          <a:chExt cx="0" cy="0"/>
        </a:xfrm>
      </p:grpSpPr>
      <p:pic>
        <p:nvPicPr>
          <p:cNvPr id="4296" name="Google Shape;4296;p100"/>
          <p:cNvPicPr preferRelativeResize="0"/>
          <p:nvPr/>
        </p:nvPicPr>
        <p:blipFill>
          <a:blip r:embed="rId2">
            <a:alphaModFix/>
          </a:blip>
          <a:stretch>
            <a:fillRect/>
          </a:stretch>
        </p:blipFill>
        <p:spPr>
          <a:xfrm rot="5400000">
            <a:off x="7829325" y="4140525"/>
            <a:ext cx="671550" cy="1334386"/>
          </a:xfrm>
          <a:prstGeom prst="rect">
            <a:avLst/>
          </a:prstGeom>
          <a:noFill/>
          <a:ln>
            <a:noFill/>
          </a:ln>
        </p:spPr>
      </p:pic>
      <p:pic>
        <p:nvPicPr>
          <p:cNvPr id="4297" name="Google Shape;4297;p100"/>
          <p:cNvPicPr preferRelativeResize="0"/>
          <p:nvPr/>
        </p:nvPicPr>
        <p:blipFill rotWithShape="1">
          <a:blip r:embed="rId3">
            <a:alphaModFix/>
          </a:blip>
          <a:srcRect b="7689" l="0" r="61596" t="0"/>
          <a:stretch/>
        </p:blipFill>
        <p:spPr>
          <a:xfrm>
            <a:off x="8040575" y="3398650"/>
            <a:ext cx="1103425" cy="1533200"/>
          </a:xfrm>
          <a:prstGeom prst="rect">
            <a:avLst/>
          </a:prstGeom>
          <a:noFill/>
          <a:ln>
            <a:noFill/>
          </a:ln>
        </p:spPr>
      </p:pic>
      <p:sp>
        <p:nvSpPr>
          <p:cNvPr id="4298" name="Google Shape;4298;p10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99" name="Google Shape;4299;p10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300" name="Google Shape;4300;p10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olid 1">
  <p:cSld name="CUSTOM_7_1_2">
    <p:spTree>
      <p:nvGrpSpPr>
        <p:cNvPr id="4301" name="Shape 4301"/>
        <p:cNvGrpSpPr/>
        <p:nvPr/>
      </p:nvGrpSpPr>
      <p:grpSpPr>
        <a:xfrm>
          <a:off x="0" y="0"/>
          <a:ext cx="0" cy="0"/>
          <a:chOff x="0" y="0"/>
          <a:chExt cx="0" cy="0"/>
        </a:xfrm>
      </p:grpSpPr>
      <p:sp>
        <p:nvSpPr>
          <p:cNvPr id="4302" name="Google Shape;4302;p101"/>
          <p:cNvSpPr/>
          <p:nvPr/>
        </p:nvSpPr>
        <p:spPr>
          <a:xfrm>
            <a:off x="-89000" y="-12700"/>
            <a:ext cx="9233100" cy="52482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3746"/>
              </a:solidFill>
            </a:endParaRPr>
          </a:p>
        </p:txBody>
      </p:sp>
      <p:pic>
        <p:nvPicPr>
          <p:cNvPr id="4303" name="Google Shape;4303;p101"/>
          <p:cNvPicPr preferRelativeResize="0"/>
          <p:nvPr/>
        </p:nvPicPr>
        <p:blipFill>
          <a:blip r:embed="rId2">
            <a:alphaModFix/>
          </a:blip>
          <a:stretch>
            <a:fillRect/>
          </a:stretch>
        </p:blipFill>
        <p:spPr>
          <a:xfrm>
            <a:off x="8160833" y="4816475"/>
            <a:ext cx="810042" cy="196750"/>
          </a:xfrm>
          <a:prstGeom prst="rect">
            <a:avLst/>
          </a:prstGeom>
          <a:noFill/>
          <a:ln>
            <a:noFill/>
          </a:ln>
        </p:spPr>
      </p:pic>
      <p:sp>
        <p:nvSpPr>
          <p:cNvPr id="4304" name="Google Shape;4304;p101"/>
          <p:cNvSpPr txBox="1"/>
          <p:nvPr>
            <p:ph type="title"/>
          </p:nvPr>
        </p:nvSpPr>
        <p:spPr>
          <a:xfrm>
            <a:off x="311850" y="322325"/>
            <a:ext cx="8427600" cy="69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Inter"/>
              <a:buNone/>
              <a:defRPr b="1">
                <a:solidFill>
                  <a:schemeClr val="lt1"/>
                </a:solidFill>
                <a:latin typeface="Inter"/>
                <a:ea typeface="Inter"/>
                <a:cs typeface="Inter"/>
                <a:sym typeface="Inter"/>
              </a:defRPr>
            </a:lvl1pPr>
            <a:lvl2pPr lvl="1" rtl="0">
              <a:spcBef>
                <a:spcPts val="0"/>
              </a:spcBef>
              <a:spcAft>
                <a:spcPts val="0"/>
              </a:spcAft>
              <a:buSzPts val="2800"/>
              <a:buFont typeface="Inter"/>
              <a:buNone/>
              <a:defRPr>
                <a:latin typeface="Inter"/>
                <a:ea typeface="Inter"/>
                <a:cs typeface="Inter"/>
                <a:sym typeface="Inter"/>
              </a:defRPr>
            </a:lvl2pPr>
            <a:lvl3pPr lvl="2" rtl="0">
              <a:spcBef>
                <a:spcPts val="0"/>
              </a:spcBef>
              <a:spcAft>
                <a:spcPts val="0"/>
              </a:spcAft>
              <a:buSzPts val="2800"/>
              <a:buFont typeface="Inter"/>
              <a:buNone/>
              <a:defRPr>
                <a:latin typeface="Inter"/>
                <a:ea typeface="Inter"/>
                <a:cs typeface="Inter"/>
                <a:sym typeface="Inter"/>
              </a:defRPr>
            </a:lvl3pPr>
            <a:lvl4pPr lvl="3" rtl="0">
              <a:spcBef>
                <a:spcPts val="0"/>
              </a:spcBef>
              <a:spcAft>
                <a:spcPts val="0"/>
              </a:spcAft>
              <a:buSzPts val="2800"/>
              <a:buFont typeface="Inter"/>
              <a:buNone/>
              <a:defRPr>
                <a:latin typeface="Inter"/>
                <a:ea typeface="Inter"/>
                <a:cs typeface="Inter"/>
                <a:sym typeface="Inter"/>
              </a:defRPr>
            </a:lvl4pPr>
            <a:lvl5pPr lvl="4" rtl="0">
              <a:spcBef>
                <a:spcPts val="0"/>
              </a:spcBef>
              <a:spcAft>
                <a:spcPts val="0"/>
              </a:spcAft>
              <a:buSzPts val="2800"/>
              <a:buFont typeface="Inter"/>
              <a:buNone/>
              <a:defRPr>
                <a:latin typeface="Inter"/>
                <a:ea typeface="Inter"/>
                <a:cs typeface="Inter"/>
                <a:sym typeface="Inter"/>
              </a:defRPr>
            </a:lvl5pPr>
            <a:lvl6pPr lvl="5" rtl="0">
              <a:spcBef>
                <a:spcPts val="0"/>
              </a:spcBef>
              <a:spcAft>
                <a:spcPts val="0"/>
              </a:spcAft>
              <a:buSzPts val="2800"/>
              <a:buFont typeface="Inter"/>
              <a:buNone/>
              <a:defRPr>
                <a:latin typeface="Inter"/>
                <a:ea typeface="Inter"/>
                <a:cs typeface="Inter"/>
                <a:sym typeface="Inter"/>
              </a:defRPr>
            </a:lvl6pPr>
            <a:lvl7pPr lvl="6" rtl="0">
              <a:spcBef>
                <a:spcPts val="0"/>
              </a:spcBef>
              <a:spcAft>
                <a:spcPts val="0"/>
              </a:spcAft>
              <a:buSzPts val="2800"/>
              <a:buFont typeface="Inter"/>
              <a:buNone/>
              <a:defRPr>
                <a:latin typeface="Inter"/>
                <a:ea typeface="Inter"/>
                <a:cs typeface="Inter"/>
                <a:sym typeface="Inter"/>
              </a:defRPr>
            </a:lvl7pPr>
            <a:lvl8pPr lvl="7" rtl="0">
              <a:spcBef>
                <a:spcPts val="0"/>
              </a:spcBef>
              <a:spcAft>
                <a:spcPts val="0"/>
              </a:spcAft>
              <a:buSzPts val="2800"/>
              <a:buFont typeface="Inter"/>
              <a:buNone/>
              <a:defRPr>
                <a:latin typeface="Inter"/>
                <a:ea typeface="Inter"/>
                <a:cs typeface="Inter"/>
                <a:sym typeface="Inter"/>
              </a:defRPr>
            </a:lvl8pPr>
            <a:lvl9pPr lvl="8" rtl="0">
              <a:spcBef>
                <a:spcPts val="0"/>
              </a:spcBef>
              <a:spcAft>
                <a:spcPts val="0"/>
              </a:spcAft>
              <a:buSzPts val="2800"/>
              <a:buFont typeface="Inter"/>
              <a:buNone/>
              <a:defRPr>
                <a:latin typeface="Inter"/>
                <a:ea typeface="Inter"/>
                <a:cs typeface="Inter"/>
                <a:sym typeface="Inter"/>
              </a:defRPr>
            </a:lvl9pPr>
          </a:lstStyle>
          <a:p/>
        </p:txBody>
      </p:sp>
      <p:sp>
        <p:nvSpPr>
          <p:cNvPr id="4305" name="Google Shape;4305;p101"/>
          <p:cNvSpPr txBox="1"/>
          <p:nvPr>
            <p:ph idx="1" type="subTitle"/>
          </p:nvPr>
        </p:nvSpPr>
        <p:spPr>
          <a:xfrm>
            <a:off x="311850" y="1116700"/>
            <a:ext cx="8427600" cy="517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9AC21"/>
              </a:buClr>
              <a:buSzPts val="1800"/>
              <a:buFont typeface="Inter"/>
              <a:buNone/>
              <a:defRPr b="1">
                <a:solidFill>
                  <a:srgbClr val="E9AC21"/>
                </a:solidFill>
                <a:latin typeface="Inter"/>
                <a:ea typeface="Inter"/>
                <a:cs typeface="Inter"/>
                <a:sym typeface="Inter"/>
              </a:defRPr>
            </a:lvl1pPr>
            <a:lvl2pPr lvl="1" rtl="0">
              <a:spcBef>
                <a:spcPts val="0"/>
              </a:spcBef>
              <a:spcAft>
                <a:spcPts val="0"/>
              </a:spcAft>
              <a:buSzPts val="1400"/>
              <a:buFont typeface="Inter"/>
              <a:buNone/>
              <a:defRPr>
                <a:latin typeface="Inter"/>
                <a:ea typeface="Inter"/>
                <a:cs typeface="Inter"/>
                <a:sym typeface="Inter"/>
              </a:defRPr>
            </a:lvl2pPr>
            <a:lvl3pPr lvl="2" rtl="0">
              <a:spcBef>
                <a:spcPts val="0"/>
              </a:spcBef>
              <a:spcAft>
                <a:spcPts val="0"/>
              </a:spcAft>
              <a:buSzPts val="1400"/>
              <a:buFont typeface="Inter"/>
              <a:buNone/>
              <a:defRPr>
                <a:latin typeface="Inter"/>
                <a:ea typeface="Inter"/>
                <a:cs typeface="Inter"/>
                <a:sym typeface="Inter"/>
              </a:defRPr>
            </a:lvl3pPr>
            <a:lvl4pPr lvl="3" rtl="0">
              <a:spcBef>
                <a:spcPts val="0"/>
              </a:spcBef>
              <a:spcAft>
                <a:spcPts val="0"/>
              </a:spcAft>
              <a:buSzPts val="1400"/>
              <a:buFont typeface="Inter"/>
              <a:buNone/>
              <a:defRPr>
                <a:latin typeface="Inter"/>
                <a:ea typeface="Inter"/>
                <a:cs typeface="Inter"/>
                <a:sym typeface="Inter"/>
              </a:defRPr>
            </a:lvl4pPr>
            <a:lvl5pPr lvl="4" rtl="0">
              <a:spcBef>
                <a:spcPts val="0"/>
              </a:spcBef>
              <a:spcAft>
                <a:spcPts val="0"/>
              </a:spcAft>
              <a:buSzPts val="1400"/>
              <a:buFont typeface="Inter"/>
              <a:buNone/>
              <a:defRPr>
                <a:latin typeface="Inter"/>
                <a:ea typeface="Inter"/>
                <a:cs typeface="Inter"/>
                <a:sym typeface="Inter"/>
              </a:defRPr>
            </a:lvl5pPr>
            <a:lvl6pPr lvl="5" rtl="0">
              <a:spcBef>
                <a:spcPts val="0"/>
              </a:spcBef>
              <a:spcAft>
                <a:spcPts val="0"/>
              </a:spcAft>
              <a:buSzPts val="1400"/>
              <a:buFont typeface="Inter"/>
              <a:buNone/>
              <a:defRPr>
                <a:latin typeface="Inter"/>
                <a:ea typeface="Inter"/>
                <a:cs typeface="Inter"/>
                <a:sym typeface="Inter"/>
              </a:defRPr>
            </a:lvl6pPr>
            <a:lvl7pPr lvl="6" rtl="0">
              <a:spcBef>
                <a:spcPts val="0"/>
              </a:spcBef>
              <a:spcAft>
                <a:spcPts val="0"/>
              </a:spcAft>
              <a:buSzPts val="1400"/>
              <a:buFont typeface="Inter"/>
              <a:buNone/>
              <a:defRPr>
                <a:latin typeface="Inter"/>
                <a:ea typeface="Inter"/>
                <a:cs typeface="Inter"/>
                <a:sym typeface="Inter"/>
              </a:defRPr>
            </a:lvl7pPr>
            <a:lvl8pPr lvl="7" rtl="0">
              <a:spcBef>
                <a:spcPts val="0"/>
              </a:spcBef>
              <a:spcAft>
                <a:spcPts val="0"/>
              </a:spcAft>
              <a:buSzPts val="1400"/>
              <a:buFont typeface="Inter"/>
              <a:buNone/>
              <a:defRPr>
                <a:latin typeface="Inter"/>
                <a:ea typeface="Inter"/>
                <a:cs typeface="Inter"/>
                <a:sym typeface="Inter"/>
              </a:defRPr>
            </a:lvl8pPr>
            <a:lvl9pPr lvl="8" rtl="0">
              <a:spcBef>
                <a:spcPts val="0"/>
              </a:spcBef>
              <a:spcAft>
                <a:spcPts val="0"/>
              </a:spcAft>
              <a:buSzPts val="1400"/>
              <a:buFont typeface="Inter"/>
              <a:buNone/>
              <a:defRPr>
                <a:latin typeface="Inter"/>
                <a:ea typeface="Inter"/>
                <a:cs typeface="Inter"/>
                <a:sym typeface="Inter"/>
              </a:defRPr>
            </a:lvl9pPr>
          </a:lstStyle>
          <a:p/>
        </p:txBody>
      </p:sp>
      <p:sp>
        <p:nvSpPr>
          <p:cNvPr id="4306" name="Google Shape;4306;p101"/>
          <p:cNvSpPr txBox="1"/>
          <p:nvPr>
            <p:ph idx="2" type="body"/>
          </p:nvPr>
        </p:nvSpPr>
        <p:spPr>
          <a:xfrm>
            <a:off x="311850" y="1796425"/>
            <a:ext cx="8182200" cy="2629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Inter"/>
              <a:buChar char="●"/>
              <a:defRPr>
                <a:solidFill>
                  <a:schemeClr val="lt1"/>
                </a:solidFill>
                <a:latin typeface="Inter"/>
                <a:ea typeface="Inter"/>
                <a:cs typeface="Inter"/>
                <a:sym typeface="Inter"/>
              </a:defRPr>
            </a:lvl1pPr>
            <a:lvl2pPr indent="-317500" lvl="1" marL="914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indent="-317500" lvl="2" marL="1371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indent="-317500" lvl="3" marL="1828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indent="-317500" lvl="4" marL="22860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indent="-317500" lvl="5" marL="27432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indent="-317500" lvl="6" marL="32004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indent="-317500" lvl="7" marL="36576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indent="-317500" lvl="8" marL="4114800" rtl="0">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9.xml"/><Relationship Id="rId42" Type="http://schemas.openxmlformats.org/officeDocument/2006/relationships/slideLayout" Target="../slideLayouts/slideLayout91.xml"/><Relationship Id="rId41" Type="http://schemas.openxmlformats.org/officeDocument/2006/relationships/slideLayout" Target="../slideLayouts/slideLayout90.xml"/><Relationship Id="rId44" Type="http://schemas.openxmlformats.org/officeDocument/2006/relationships/slideLayout" Target="../slideLayouts/slideLayout93.xml"/><Relationship Id="rId43" Type="http://schemas.openxmlformats.org/officeDocument/2006/relationships/slideLayout" Target="../slideLayouts/slideLayout92.xml"/><Relationship Id="rId46" Type="http://schemas.openxmlformats.org/officeDocument/2006/relationships/slideLayout" Target="../slideLayouts/slideLayout95.xml"/><Relationship Id="rId45" Type="http://schemas.openxmlformats.org/officeDocument/2006/relationships/slideLayout" Target="../slideLayouts/slideLayout94.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48" Type="http://schemas.openxmlformats.org/officeDocument/2006/relationships/slideLayout" Target="../slideLayouts/slideLayout97.xml"/><Relationship Id="rId47" Type="http://schemas.openxmlformats.org/officeDocument/2006/relationships/slideLayout" Target="../slideLayouts/slideLayout96.xml"/><Relationship Id="rId49" Type="http://schemas.openxmlformats.org/officeDocument/2006/relationships/slideLayout" Target="../slideLayouts/slideLayout98.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31" Type="http://schemas.openxmlformats.org/officeDocument/2006/relationships/slideLayout" Target="../slideLayouts/slideLayout80.xml"/><Relationship Id="rId30" Type="http://schemas.openxmlformats.org/officeDocument/2006/relationships/slideLayout" Target="../slideLayouts/slideLayout79.xml"/><Relationship Id="rId33" Type="http://schemas.openxmlformats.org/officeDocument/2006/relationships/slideLayout" Target="../slideLayouts/slideLayout82.xml"/><Relationship Id="rId32" Type="http://schemas.openxmlformats.org/officeDocument/2006/relationships/slideLayout" Target="../slideLayouts/slideLayout81.xml"/><Relationship Id="rId35" Type="http://schemas.openxmlformats.org/officeDocument/2006/relationships/slideLayout" Target="../slideLayouts/slideLayout84.xml"/><Relationship Id="rId34" Type="http://schemas.openxmlformats.org/officeDocument/2006/relationships/slideLayout" Target="../slideLayouts/slideLayout83.xml"/><Relationship Id="rId37" Type="http://schemas.openxmlformats.org/officeDocument/2006/relationships/slideLayout" Target="../slideLayouts/slideLayout86.xml"/><Relationship Id="rId36" Type="http://schemas.openxmlformats.org/officeDocument/2006/relationships/slideLayout" Target="../slideLayouts/slideLayout85.xml"/><Relationship Id="rId39" Type="http://schemas.openxmlformats.org/officeDocument/2006/relationships/slideLayout" Target="../slideLayouts/slideLayout88.xml"/><Relationship Id="rId38" Type="http://schemas.openxmlformats.org/officeDocument/2006/relationships/slideLayout" Target="../slideLayouts/slideLayout87.xml"/><Relationship Id="rId20" Type="http://schemas.openxmlformats.org/officeDocument/2006/relationships/slideLayout" Target="../slideLayouts/slideLayout69.xml"/><Relationship Id="rId22" Type="http://schemas.openxmlformats.org/officeDocument/2006/relationships/slideLayout" Target="../slideLayouts/slideLayout71.xml"/><Relationship Id="rId21" Type="http://schemas.openxmlformats.org/officeDocument/2006/relationships/slideLayout" Target="../slideLayouts/slideLayout70.xml"/><Relationship Id="rId24" Type="http://schemas.openxmlformats.org/officeDocument/2006/relationships/slideLayout" Target="../slideLayouts/slideLayout73.xml"/><Relationship Id="rId23" Type="http://schemas.openxmlformats.org/officeDocument/2006/relationships/slideLayout" Target="../slideLayouts/slideLayout72.xml"/><Relationship Id="rId26" Type="http://schemas.openxmlformats.org/officeDocument/2006/relationships/slideLayout" Target="../slideLayouts/slideLayout75.xml"/><Relationship Id="rId25" Type="http://schemas.openxmlformats.org/officeDocument/2006/relationships/slideLayout" Target="../slideLayouts/slideLayout74.xml"/><Relationship Id="rId28" Type="http://schemas.openxmlformats.org/officeDocument/2006/relationships/slideLayout" Target="../slideLayouts/slideLayout77.xml"/><Relationship Id="rId27" Type="http://schemas.openxmlformats.org/officeDocument/2006/relationships/slideLayout" Target="../slideLayouts/slideLayout76.xml"/><Relationship Id="rId29" Type="http://schemas.openxmlformats.org/officeDocument/2006/relationships/slideLayout" Target="../slideLayouts/slideLayout78.xml"/><Relationship Id="rId51" Type="http://schemas.openxmlformats.org/officeDocument/2006/relationships/theme" Target="../theme/theme2.xml"/><Relationship Id="rId50" Type="http://schemas.openxmlformats.org/officeDocument/2006/relationships/slideLayout" Target="../slideLayouts/slideLayout99.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7" Type="http://schemas.openxmlformats.org/officeDocument/2006/relationships/slideLayout" Target="../slideLayouts/slideLayout66.xml"/><Relationship Id="rId16" Type="http://schemas.openxmlformats.org/officeDocument/2006/relationships/slideLayout" Target="../slideLayouts/slideLayout65.xml"/><Relationship Id="rId19" Type="http://schemas.openxmlformats.org/officeDocument/2006/relationships/slideLayout" Target="../slideLayouts/slideLayout68.xml"/><Relationship Id="rId18"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31" Type="http://schemas.openxmlformats.org/officeDocument/2006/relationships/theme" Target="../theme/theme4.xml"/><Relationship Id="rId30" Type="http://schemas.openxmlformats.org/officeDocument/2006/relationships/slideLayout" Target="../slideLayouts/slideLayout129.xml"/><Relationship Id="rId20" Type="http://schemas.openxmlformats.org/officeDocument/2006/relationships/slideLayout" Target="../slideLayouts/slideLayout119.xml"/><Relationship Id="rId22" Type="http://schemas.openxmlformats.org/officeDocument/2006/relationships/slideLayout" Target="../slideLayouts/slideLayout121.xml"/><Relationship Id="rId21" Type="http://schemas.openxmlformats.org/officeDocument/2006/relationships/slideLayout" Target="../slideLayouts/slideLayout120.xml"/><Relationship Id="rId24" Type="http://schemas.openxmlformats.org/officeDocument/2006/relationships/slideLayout" Target="../slideLayouts/slideLayout123.xml"/><Relationship Id="rId23" Type="http://schemas.openxmlformats.org/officeDocument/2006/relationships/slideLayout" Target="../slideLayouts/slideLayout122.xml"/><Relationship Id="rId26" Type="http://schemas.openxmlformats.org/officeDocument/2006/relationships/slideLayout" Target="../slideLayouts/slideLayout125.xml"/><Relationship Id="rId25" Type="http://schemas.openxmlformats.org/officeDocument/2006/relationships/slideLayout" Target="../slideLayouts/slideLayout124.xml"/><Relationship Id="rId28" Type="http://schemas.openxmlformats.org/officeDocument/2006/relationships/slideLayout" Target="../slideLayouts/slideLayout127.xml"/><Relationship Id="rId27" Type="http://schemas.openxmlformats.org/officeDocument/2006/relationships/slideLayout" Target="../slideLayouts/slideLayout126.xml"/><Relationship Id="rId29" Type="http://schemas.openxmlformats.org/officeDocument/2006/relationships/slideLayout" Target="../slideLayouts/slideLayout128.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3" Type="http://schemas.openxmlformats.org/officeDocument/2006/relationships/slideLayout" Target="../slideLayouts/slideLayout112.xml"/><Relationship Id="rId12" Type="http://schemas.openxmlformats.org/officeDocument/2006/relationships/slideLayout" Target="../slideLayouts/slideLayout111.xml"/><Relationship Id="rId15" Type="http://schemas.openxmlformats.org/officeDocument/2006/relationships/slideLayout" Target="../slideLayouts/slideLayout114.xml"/><Relationship Id="rId14" Type="http://schemas.openxmlformats.org/officeDocument/2006/relationships/slideLayout" Target="../slideLayouts/slideLayout113.xml"/><Relationship Id="rId17" Type="http://schemas.openxmlformats.org/officeDocument/2006/relationships/slideLayout" Target="../slideLayouts/slideLayout116.xml"/><Relationship Id="rId16" Type="http://schemas.openxmlformats.org/officeDocument/2006/relationships/slideLayout" Target="../slideLayouts/slideLayout115.xml"/><Relationship Id="rId19" Type="http://schemas.openxmlformats.org/officeDocument/2006/relationships/slideLayout" Target="../slideLayouts/slideLayout118.xml"/><Relationship Id="rId18"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515" name="Shape 3515"/>
        <p:cNvGrpSpPr/>
        <p:nvPr/>
      </p:nvGrpSpPr>
      <p:grpSpPr>
        <a:xfrm>
          <a:off x="0" y="0"/>
          <a:ext cx="0" cy="0"/>
          <a:chOff x="0" y="0"/>
          <a:chExt cx="0" cy="0"/>
        </a:xfrm>
      </p:grpSpPr>
      <p:sp>
        <p:nvSpPr>
          <p:cNvPr id="3516" name="Google Shape;3516;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517" name="Google Shape;3517;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3518" name="Google Shape;3518;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 id="2147483744" r:id="rId48"/>
    <p:sldLayoutId id="2147483745" r:id="rId49"/>
    <p:sldLayoutId id="2147483746"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307" name="Shape 4307"/>
        <p:cNvGrpSpPr/>
        <p:nvPr/>
      </p:nvGrpSpPr>
      <p:grpSpPr>
        <a:xfrm>
          <a:off x="0" y="0"/>
          <a:ext cx="0" cy="0"/>
          <a:chOff x="0" y="0"/>
          <a:chExt cx="0" cy="0"/>
        </a:xfrm>
      </p:grpSpPr>
      <p:sp>
        <p:nvSpPr>
          <p:cNvPr id="4308" name="Google Shape;4308;p1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309" name="Google Shape;4309;p10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4310" name="Google Shape;4310;p1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1.xml"/><Relationship Id="rId3"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3.xml"/><Relationship Id="rId3" Type="http://schemas.openxmlformats.org/officeDocument/2006/relationships/hyperlink" Target="https://moz.com/local-business-review-survey-report/habits-of-review-read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xml"/><Relationship Id="rId3" Type="http://schemas.openxmlformats.org/officeDocument/2006/relationships/image" Target="../media/image34.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1.xml"/><Relationship Id="rId3"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4.xml"/><Relationship Id="rId3"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7.xml"/><Relationship Id="rId3" Type="http://schemas.openxmlformats.org/officeDocument/2006/relationships/image" Target="../media/image35.png"/><Relationship Id="rId4" Type="http://schemas.openxmlformats.org/officeDocument/2006/relationships/image" Target="../media/image50.png"/><Relationship Id="rId5"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9.xml"/><Relationship Id="rId3"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3.xml"/><Relationship Id="rId3" Type="http://schemas.openxmlformats.org/officeDocument/2006/relationships/image" Target="../media/image35.png"/><Relationship Id="rId4" Type="http://schemas.openxmlformats.org/officeDocument/2006/relationships/image" Target="../media/image3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30.xml"/><Relationship Id="rId3" Type="http://schemas.openxmlformats.org/officeDocument/2006/relationships/image" Target="../media/image52.png"/><Relationship Id="rId4" Type="http://schemas.openxmlformats.org/officeDocument/2006/relationships/image" Target="../media/image56.png"/><Relationship Id="rId5" Type="http://schemas.openxmlformats.org/officeDocument/2006/relationships/image" Target="../media/image58.png"/><Relationship Id="rId6" Type="http://schemas.openxmlformats.org/officeDocument/2006/relationships/image" Target="../media/image54.png"/><Relationship Id="rId7"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31.xml"/><Relationship Id="rId3" Type="http://schemas.openxmlformats.org/officeDocument/2006/relationships/image" Target="../media/image41.jpg"/><Relationship Id="rId4" Type="http://schemas.openxmlformats.org/officeDocument/2006/relationships/image" Target="../media/image60.png"/><Relationship Id="rId5" Type="http://schemas.openxmlformats.org/officeDocument/2006/relationships/image" Target="../media/image38.jpg"/><Relationship Id="rId6" Type="http://schemas.openxmlformats.org/officeDocument/2006/relationships/image" Target="../media/image57.png"/><Relationship Id="rId7" Type="http://schemas.openxmlformats.org/officeDocument/2006/relationships/hyperlink" Target="http://bit.ly/4aumS1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11.png"/><Relationship Id="rId5" Type="http://schemas.openxmlformats.org/officeDocument/2006/relationships/image" Target="../media/image38.jpg"/><Relationship Id="rId6" Type="http://schemas.openxmlformats.org/officeDocument/2006/relationships/hyperlink" Target="http://counselear.com/" TargetMode="External"/><Relationship Id="rId7"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xml"/><Relationship Id="rId3" Type="http://schemas.openxmlformats.org/officeDocument/2006/relationships/image" Target="../media/image41.jpg"/><Relationship Id="rId4" Type="http://schemas.openxmlformats.org/officeDocument/2006/relationships/image" Target="../media/image35.png"/><Relationship Id="rId5" Type="http://schemas.openxmlformats.org/officeDocument/2006/relationships/image" Target="../media/image11.png"/><Relationship Id="rId6"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6.xml"/><Relationship Id="rId3" Type="http://schemas.openxmlformats.org/officeDocument/2006/relationships/image" Target="../media/image53.png"/><Relationship Id="rId4" Type="http://schemas.openxmlformats.org/officeDocument/2006/relationships/image" Target="../media/image4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7.xml"/><Relationship Id="rId3"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1" name="Shape 4491"/>
        <p:cNvGrpSpPr/>
        <p:nvPr/>
      </p:nvGrpSpPr>
      <p:grpSpPr>
        <a:xfrm>
          <a:off x="0" y="0"/>
          <a:ext cx="0" cy="0"/>
          <a:chOff x="0" y="0"/>
          <a:chExt cx="0" cy="0"/>
        </a:xfrm>
      </p:grpSpPr>
      <p:sp>
        <p:nvSpPr>
          <p:cNvPr id="4492" name="Google Shape;4492;p133"/>
          <p:cNvSpPr txBox="1"/>
          <p:nvPr>
            <p:ph type="title"/>
          </p:nvPr>
        </p:nvSpPr>
        <p:spPr>
          <a:xfrm>
            <a:off x="614300" y="1464975"/>
            <a:ext cx="4478400" cy="38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240">
                <a:latin typeface="Inter"/>
                <a:ea typeface="Inter"/>
                <a:cs typeface="Inter"/>
                <a:sym typeface="Inter"/>
              </a:rPr>
              <a:t>Agency Webinar</a:t>
            </a:r>
            <a:endParaRPr b="1" sz="1240">
              <a:latin typeface="Inter"/>
              <a:ea typeface="Inter"/>
              <a:cs typeface="Inter"/>
              <a:sym typeface="Inter"/>
            </a:endParaRPr>
          </a:p>
        </p:txBody>
      </p:sp>
      <p:sp>
        <p:nvSpPr>
          <p:cNvPr id="4493" name="Google Shape;4493;p133"/>
          <p:cNvSpPr txBox="1"/>
          <p:nvPr/>
        </p:nvSpPr>
        <p:spPr>
          <a:xfrm>
            <a:off x="614300" y="1814450"/>
            <a:ext cx="4013700" cy="9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523"/>
              <a:buFont typeface="Arial"/>
              <a:buNone/>
            </a:pPr>
            <a:r>
              <a:rPr b="1" lang="en" sz="3020">
                <a:solidFill>
                  <a:schemeClr val="lt1"/>
                </a:solidFill>
                <a:latin typeface="Inter"/>
                <a:ea typeface="Inter"/>
                <a:cs typeface="Inter"/>
                <a:sym typeface="Inter"/>
              </a:rPr>
              <a:t>Scaling Reputation Management:</a:t>
            </a:r>
            <a:endParaRPr sz="3200">
              <a:solidFill>
                <a:schemeClr val="lt1"/>
              </a:solidFill>
              <a:latin typeface="Inter"/>
              <a:ea typeface="Inter"/>
              <a:cs typeface="Inter"/>
              <a:sym typeface="Inter"/>
            </a:endParaRPr>
          </a:p>
        </p:txBody>
      </p:sp>
      <p:pic>
        <p:nvPicPr>
          <p:cNvPr id="4494" name="Google Shape;4494;p133"/>
          <p:cNvPicPr preferRelativeResize="0"/>
          <p:nvPr/>
        </p:nvPicPr>
        <p:blipFill>
          <a:blip r:embed="rId3">
            <a:alphaModFix/>
          </a:blip>
          <a:stretch>
            <a:fillRect/>
          </a:stretch>
        </p:blipFill>
        <p:spPr>
          <a:xfrm>
            <a:off x="4969300" y="0"/>
            <a:ext cx="5221156" cy="5143500"/>
          </a:xfrm>
          <a:prstGeom prst="flowChartManualOperation">
            <a:avLst/>
          </a:prstGeom>
          <a:noFill/>
          <a:ln>
            <a:noFill/>
          </a:ln>
        </p:spPr>
      </p:pic>
      <p:sp>
        <p:nvSpPr>
          <p:cNvPr id="4495" name="Google Shape;4495;p133"/>
          <p:cNvSpPr txBox="1"/>
          <p:nvPr/>
        </p:nvSpPr>
        <p:spPr>
          <a:xfrm>
            <a:off x="614300" y="2808225"/>
            <a:ext cx="3588000" cy="9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20">
                <a:solidFill>
                  <a:schemeClr val="lt1"/>
                </a:solidFill>
                <a:latin typeface="Inter"/>
                <a:ea typeface="Inter"/>
                <a:cs typeface="Inter"/>
                <a:sym typeface="Inter"/>
              </a:rPr>
              <a:t>Effective Growth, Nurture &amp; Retention Programs</a:t>
            </a:r>
            <a:endParaRPr sz="2600">
              <a:solidFill>
                <a:schemeClr val="lt1"/>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7" name="Shape 4587"/>
        <p:cNvGrpSpPr/>
        <p:nvPr/>
      </p:nvGrpSpPr>
      <p:grpSpPr>
        <a:xfrm>
          <a:off x="0" y="0"/>
          <a:ext cx="0" cy="0"/>
          <a:chOff x="0" y="0"/>
          <a:chExt cx="0" cy="0"/>
        </a:xfrm>
      </p:grpSpPr>
      <p:sp>
        <p:nvSpPr>
          <p:cNvPr id="4588" name="Google Shape;4588;p142"/>
          <p:cNvSpPr txBox="1"/>
          <p:nvPr>
            <p:ph idx="1" type="body"/>
          </p:nvPr>
        </p:nvSpPr>
        <p:spPr>
          <a:xfrm>
            <a:off x="569250" y="1939950"/>
            <a:ext cx="6161100" cy="2338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589" name="Google Shape;4589;p142"/>
          <p:cNvSpPr txBox="1"/>
          <p:nvPr>
            <p:ph idx="2" type="subTitle"/>
          </p:nvPr>
        </p:nvSpPr>
        <p:spPr>
          <a:xfrm>
            <a:off x="569250" y="1171525"/>
            <a:ext cx="2874000" cy="51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590" name="Google Shape;4590;p142"/>
          <p:cNvSpPr txBox="1"/>
          <p:nvPr>
            <p:ph type="title"/>
          </p:nvPr>
        </p:nvSpPr>
        <p:spPr>
          <a:xfrm>
            <a:off x="569250" y="363575"/>
            <a:ext cx="8034600" cy="6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Agency Challenges</a:t>
            </a:r>
            <a:endParaRPr/>
          </a:p>
        </p:txBody>
      </p:sp>
      <p:pic>
        <p:nvPicPr>
          <p:cNvPr id="4591" name="Google Shape;4591;p142" title="Chart"/>
          <p:cNvPicPr preferRelativeResize="0"/>
          <p:nvPr/>
        </p:nvPicPr>
        <p:blipFill>
          <a:blip r:embed="rId3">
            <a:alphaModFix/>
          </a:blip>
          <a:stretch>
            <a:fillRect/>
          </a:stretch>
        </p:blipFill>
        <p:spPr>
          <a:xfrm>
            <a:off x="632900" y="1120375"/>
            <a:ext cx="7343149" cy="3931276"/>
          </a:xfrm>
          <a:prstGeom prst="rect">
            <a:avLst/>
          </a:prstGeom>
          <a:noFill/>
          <a:ln cap="flat" cmpd="sng" w="28575">
            <a:solidFill>
              <a:srgbClr val="58C1D6"/>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5" name="Shape 4595"/>
        <p:cNvGrpSpPr/>
        <p:nvPr/>
      </p:nvGrpSpPr>
      <p:grpSpPr>
        <a:xfrm>
          <a:off x="0" y="0"/>
          <a:ext cx="0" cy="0"/>
          <a:chOff x="0" y="0"/>
          <a:chExt cx="0" cy="0"/>
        </a:xfrm>
      </p:grpSpPr>
      <p:sp>
        <p:nvSpPr>
          <p:cNvPr id="4596" name="Google Shape;4596;p143"/>
          <p:cNvSpPr txBox="1"/>
          <p:nvPr>
            <p:ph type="title"/>
          </p:nvPr>
        </p:nvSpPr>
        <p:spPr>
          <a:xfrm>
            <a:off x="569250" y="363575"/>
            <a:ext cx="8034600" cy="6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asked small businesses</a:t>
            </a:r>
            <a:endParaRPr/>
          </a:p>
        </p:txBody>
      </p:sp>
      <p:pic>
        <p:nvPicPr>
          <p:cNvPr id="4597" name="Google Shape;4597;p143" title="Chart"/>
          <p:cNvPicPr preferRelativeResize="0"/>
          <p:nvPr/>
        </p:nvPicPr>
        <p:blipFill>
          <a:blip r:embed="rId3">
            <a:alphaModFix/>
          </a:blip>
          <a:stretch>
            <a:fillRect/>
          </a:stretch>
        </p:blipFill>
        <p:spPr>
          <a:xfrm>
            <a:off x="1436350" y="1187825"/>
            <a:ext cx="6300398" cy="3784691"/>
          </a:xfrm>
          <a:prstGeom prst="rect">
            <a:avLst/>
          </a:prstGeom>
          <a:noFill/>
          <a:ln cap="flat" cmpd="sng" w="28575">
            <a:solidFill>
              <a:srgbClr val="58C1D6"/>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1" name="Shape 4601"/>
        <p:cNvGrpSpPr/>
        <p:nvPr/>
      </p:nvGrpSpPr>
      <p:grpSpPr>
        <a:xfrm>
          <a:off x="0" y="0"/>
          <a:ext cx="0" cy="0"/>
          <a:chOff x="0" y="0"/>
          <a:chExt cx="0" cy="0"/>
        </a:xfrm>
      </p:grpSpPr>
      <p:sp>
        <p:nvSpPr>
          <p:cNvPr id="4602" name="Google Shape;4602;p144"/>
          <p:cNvSpPr txBox="1"/>
          <p:nvPr>
            <p:ph type="title"/>
          </p:nvPr>
        </p:nvSpPr>
        <p:spPr>
          <a:xfrm>
            <a:off x="311850" y="944675"/>
            <a:ext cx="21732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Reputation is your </a:t>
            </a:r>
            <a:r>
              <a:rPr lang="en" sz="2500"/>
              <a:t>foot in the door</a:t>
            </a:r>
            <a:endParaRPr sz="2500"/>
          </a:p>
        </p:txBody>
      </p:sp>
      <p:sp>
        <p:nvSpPr>
          <p:cNvPr id="4603" name="Google Shape;4603;p144"/>
          <p:cNvSpPr txBox="1"/>
          <p:nvPr>
            <p:ph idx="2" type="body"/>
          </p:nvPr>
        </p:nvSpPr>
        <p:spPr>
          <a:xfrm>
            <a:off x="3593825" y="1748100"/>
            <a:ext cx="4262400" cy="262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SEO and website design can be long-term projects</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Marketing Automation</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SMS or Loyalty Marketing</a:t>
            </a:r>
            <a:endParaRPr sz="1600">
              <a:latin typeface="Inter Medium"/>
              <a:ea typeface="Inter Medium"/>
              <a:cs typeface="Inter Medium"/>
              <a:sym typeface="Inter Medium"/>
            </a:endParaRPr>
          </a:p>
        </p:txBody>
      </p:sp>
      <p:cxnSp>
        <p:nvCxnSpPr>
          <p:cNvPr id="4604" name="Google Shape;4604;p144"/>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605" name="Google Shape;4605;p144"/>
          <p:cNvPicPr preferRelativeResize="0"/>
          <p:nvPr/>
        </p:nvPicPr>
        <p:blipFill>
          <a:blip r:embed="rId3">
            <a:alphaModFix/>
          </a:blip>
          <a:stretch>
            <a:fillRect/>
          </a:stretch>
        </p:blipFill>
        <p:spPr>
          <a:xfrm>
            <a:off x="3254400" y="1835500"/>
            <a:ext cx="225361" cy="228875"/>
          </a:xfrm>
          <a:prstGeom prst="rect">
            <a:avLst/>
          </a:prstGeom>
          <a:noFill/>
          <a:ln>
            <a:noFill/>
          </a:ln>
        </p:spPr>
      </p:pic>
      <p:pic>
        <p:nvPicPr>
          <p:cNvPr id="4606" name="Google Shape;4606;p144"/>
          <p:cNvPicPr preferRelativeResize="0"/>
          <p:nvPr/>
        </p:nvPicPr>
        <p:blipFill>
          <a:blip r:embed="rId3">
            <a:alphaModFix/>
          </a:blip>
          <a:stretch>
            <a:fillRect/>
          </a:stretch>
        </p:blipFill>
        <p:spPr>
          <a:xfrm>
            <a:off x="3254400" y="2560275"/>
            <a:ext cx="225361" cy="228875"/>
          </a:xfrm>
          <a:prstGeom prst="rect">
            <a:avLst/>
          </a:prstGeom>
          <a:noFill/>
          <a:ln>
            <a:noFill/>
          </a:ln>
        </p:spPr>
      </p:pic>
      <p:pic>
        <p:nvPicPr>
          <p:cNvPr id="4607" name="Google Shape;4607;p144"/>
          <p:cNvPicPr preferRelativeResize="0"/>
          <p:nvPr/>
        </p:nvPicPr>
        <p:blipFill>
          <a:blip r:embed="rId3">
            <a:alphaModFix/>
          </a:blip>
          <a:stretch>
            <a:fillRect/>
          </a:stretch>
        </p:blipFill>
        <p:spPr>
          <a:xfrm>
            <a:off x="3254400" y="3047925"/>
            <a:ext cx="225361" cy="22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1" name="Shape 4611"/>
        <p:cNvGrpSpPr/>
        <p:nvPr/>
      </p:nvGrpSpPr>
      <p:grpSpPr>
        <a:xfrm>
          <a:off x="0" y="0"/>
          <a:ext cx="0" cy="0"/>
          <a:chOff x="0" y="0"/>
          <a:chExt cx="0" cy="0"/>
        </a:xfrm>
      </p:grpSpPr>
      <p:sp>
        <p:nvSpPr>
          <p:cNvPr id="4612" name="Google Shape;4612;p145"/>
          <p:cNvSpPr/>
          <p:nvPr/>
        </p:nvSpPr>
        <p:spPr>
          <a:xfrm>
            <a:off x="827425" y="2013825"/>
            <a:ext cx="2381400" cy="2282400"/>
          </a:xfrm>
          <a:prstGeom prst="roundRect">
            <a:avLst>
              <a:gd fmla="val 4444" name="adj"/>
            </a:avLst>
          </a:prstGeom>
          <a:solidFill>
            <a:schemeClr val="dk1"/>
          </a:solidFill>
          <a:ln cap="flat" cmpd="sng" w="19050">
            <a:solidFill>
              <a:srgbClr val="58C1D6"/>
            </a:solidFill>
            <a:prstDash val="solid"/>
            <a:round/>
            <a:headEnd len="sm" w="sm" type="none"/>
            <a:tailEnd len="sm" w="sm" type="none"/>
          </a:ln>
        </p:spPr>
        <p:txBody>
          <a:bodyPr anchorCtr="0" anchor="t" bIns="182875" lIns="182875" spcFirstLastPara="1" rIns="182875" wrap="square" tIns="274300">
            <a:noAutofit/>
          </a:bodyPr>
          <a:lstStyle/>
          <a:p>
            <a:pPr indent="0" lvl="0" marL="0" rtl="0" algn="ctr">
              <a:spcBef>
                <a:spcPts val="0"/>
              </a:spcBef>
              <a:spcAft>
                <a:spcPts val="0"/>
              </a:spcAft>
              <a:buNone/>
            </a:pPr>
            <a:r>
              <a:rPr b="1" lang="en" sz="6400">
                <a:solidFill>
                  <a:schemeClr val="accent3"/>
                </a:solidFill>
                <a:latin typeface="Inter"/>
                <a:ea typeface="Inter"/>
                <a:cs typeface="Inter"/>
                <a:sym typeface="Inter"/>
              </a:rPr>
              <a:t>96%</a:t>
            </a:r>
            <a:endParaRPr sz="1200">
              <a:solidFill>
                <a:schemeClr val="dk1"/>
              </a:solidFill>
              <a:latin typeface="Inter"/>
              <a:ea typeface="Inter"/>
              <a:cs typeface="Inter"/>
              <a:sym typeface="Inter"/>
            </a:endParaRPr>
          </a:p>
          <a:p>
            <a:pPr indent="0" lvl="0" marL="0" rtl="0" algn="ctr">
              <a:spcBef>
                <a:spcPts val="0"/>
              </a:spcBef>
              <a:spcAft>
                <a:spcPts val="0"/>
              </a:spcAft>
              <a:buNone/>
            </a:pPr>
            <a:r>
              <a:rPr lang="en" sz="1100">
                <a:solidFill>
                  <a:schemeClr val="lt1"/>
                </a:solidFill>
                <a:latin typeface="Inter"/>
                <a:ea typeface="Inter"/>
                <a:cs typeface="Inter"/>
                <a:sym typeface="Inter"/>
              </a:rPr>
              <a:t>of U.S. consumers</a:t>
            </a:r>
            <a:endParaRPr sz="1100">
              <a:solidFill>
                <a:schemeClr val="lt1"/>
              </a:solidFill>
              <a:latin typeface="Inter"/>
              <a:ea typeface="Inter"/>
              <a:cs typeface="Inter"/>
              <a:sym typeface="Inter"/>
            </a:endParaRPr>
          </a:p>
          <a:p>
            <a:pPr indent="0" lvl="0" marL="0" rtl="0" algn="ctr">
              <a:spcBef>
                <a:spcPts val="0"/>
              </a:spcBef>
              <a:spcAft>
                <a:spcPts val="0"/>
              </a:spcAft>
              <a:buNone/>
            </a:pPr>
            <a:r>
              <a:rPr lang="en" sz="1100" u="sng">
                <a:solidFill>
                  <a:schemeClr val="hlink"/>
                </a:solidFill>
                <a:latin typeface="Inter"/>
                <a:ea typeface="Inter"/>
                <a:cs typeface="Inter"/>
                <a:sym typeface="Inter"/>
                <a:hlinkClick r:id="rId3"/>
              </a:rPr>
              <a:t>read reviews</a:t>
            </a:r>
            <a:endParaRPr sz="1100">
              <a:solidFill>
                <a:schemeClr val="lt1"/>
              </a:solidFill>
            </a:endParaRPr>
          </a:p>
        </p:txBody>
      </p:sp>
      <p:sp>
        <p:nvSpPr>
          <p:cNvPr id="4613" name="Google Shape;4613;p145"/>
          <p:cNvSpPr/>
          <p:nvPr/>
        </p:nvSpPr>
        <p:spPr>
          <a:xfrm>
            <a:off x="3381300" y="2013825"/>
            <a:ext cx="2381400" cy="2282400"/>
          </a:xfrm>
          <a:prstGeom prst="roundRect">
            <a:avLst>
              <a:gd fmla="val 4444" name="adj"/>
            </a:avLst>
          </a:prstGeom>
          <a:solidFill>
            <a:schemeClr val="dk1"/>
          </a:solidFill>
          <a:ln cap="flat" cmpd="sng" w="19050">
            <a:solidFill>
              <a:srgbClr val="58C1D6"/>
            </a:solidFill>
            <a:prstDash val="solid"/>
            <a:round/>
            <a:headEnd len="sm" w="sm" type="none"/>
            <a:tailEnd len="sm" w="sm" type="none"/>
          </a:ln>
        </p:spPr>
        <p:txBody>
          <a:bodyPr anchorCtr="0" anchor="t" bIns="182875" lIns="182875" spcFirstLastPara="1" rIns="182875" wrap="square" tIns="274300">
            <a:noAutofit/>
          </a:bodyPr>
          <a:lstStyle/>
          <a:p>
            <a:pPr indent="0" lvl="0" marL="0" rtl="0" algn="ctr">
              <a:spcBef>
                <a:spcPts val="0"/>
              </a:spcBef>
              <a:spcAft>
                <a:spcPts val="0"/>
              </a:spcAft>
              <a:buNone/>
            </a:pPr>
            <a:r>
              <a:rPr b="1" lang="en" sz="6400">
                <a:solidFill>
                  <a:schemeClr val="accent3"/>
                </a:solidFill>
                <a:latin typeface="Inter"/>
                <a:ea typeface="Inter"/>
                <a:cs typeface="Inter"/>
                <a:sym typeface="Inter"/>
              </a:rPr>
              <a:t>66</a:t>
            </a:r>
            <a:r>
              <a:rPr b="1" lang="en" sz="6400">
                <a:solidFill>
                  <a:schemeClr val="accent3"/>
                </a:solidFill>
                <a:latin typeface="Inter"/>
                <a:ea typeface="Inter"/>
                <a:cs typeface="Inter"/>
                <a:sym typeface="Inter"/>
              </a:rPr>
              <a:t>%</a:t>
            </a:r>
            <a:endParaRPr sz="1200">
              <a:solidFill>
                <a:schemeClr val="dk1"/>
              </a:solidFill>
              <a:latin typeface="Inter"/>
              <a:ea typeface="Inter"/>
              <a:cs typeface="Inter"/>
              <a:sym typeface="Inter"/>
            </a:endParaRPr>
          </a:p>
          <a:p>
            <a:pPr indent="0" lvl="0" marL="0" rtl="0" algn="ctr">
              <a:spcBef>
                <a:spcPts val="0"/>
              </a:spcBef>
              <a:spcAft>
                <a:spcPts val="0"/>
              </a:spcAft>
              <a:buNone/>
            </a:pPr>
            <a:r>
              <a:rPr lang="en" sz="1100">
                <a:solidFill>
                  <a:schemeClr val="lt1"/>
                </a:solidFill>
                <a:latin typeface="Inter"/>
                <a:ea typeface="Inter"/>
                <a:cs typeface="Inter"/>
                <a:sym typeface="Inter"/>
              </a:rPr>
              <a:t>of consumers stated that many online reviews make them trust a brand online.</a:t>
            </a:r>
            <a:endParaRPr sz="600">
              <a:solidFill>
                <a:schemeClr val="lt1"/>
              </a:solidFill>
              <a:latin typeface="Inter"/>
              <a:ea typeface="Inter"/>
              <a:cs typeface="Inter"/>
              <a:sym typeface="Inter"/>
            </a:endParaRPr>
          </a:p>
        </p:txBody>
      </p:sp>
      <p:sp>
        <p:nvSpPr>
          <p:cNvPr id="4614" name="Google Shape;4614;p145"/>
          <p:cNvSpPr/>
          <p:nvPr/>
        </p:nvSpPr>
        <p:spPr>
          <a:xfrm>
            <a:off x="5935175" y="2013825"/>
            <a:ext cx="2381400" cy="2282400"/>
          </a:xfrm>
          <a:prstGeom prst="roundRect">
            <a:avLst>
              <a:gd fmla="val 4444" name="adj"/>
            </a:avLst>
          </a:prstGeom>
          <a:solidFill>
            <a:schemeClr val="dk1"/>
          </a:solidFill>
          <a:ln cap="flat" cmpd="sng" w="19050">
            <a:solidFill>
              <a:srgbClr val="58C1D6"/>
            </a:solidFill>
            <a:prstDash val="solid"/>
            <a:round/>
            <a:headEnd len="sm" w="sm" type="none"/>
            <a:tailEnd len="sm" w="sm" type="none"/>
          </a:ln>
        </p:spPr>
        <p:txBody>
          <a:bodyPr anchorCtr="0" anchor="t" bIns="182875" lIns="182875" spcFirstLastPara="1" rIns="182875" wrap="square" tIns="274300">
            <a:noAutofit/>
          </a:bodyPr>
          <a:lstStyle/>
          <a:p>
            <a:pPr indent="0" lvl="0" marL="0" rtl="0" algn="ctr">
              <a:spcBef>
                <a:spcPts val="0"/>
              </a:spcBef>
              <a:spcAft>
                <a:spcPts val="0"/>
              </a:spcAft>
              <a:buNone/>
            </a:pPr>
            <a:r>
              <a:rPr b="1" lang="en" sz="6400">
                <a:solidFill>
                  <a:schemeClr val="accent3"/>
                </a:solidFill>
                <a:latin typeface="Inter"/>
                <a:ea typeface="Inter"/>
                <a:cs typeface="Inter"/>
                <a:sym typeface="Inter"/>
              </a:rPr>
              <a:t>75</a:t>
            </a:r>
            <a:r>
              <a:rPr b="1" lang="en" sz="6400">
                <a:solidFill>
                  <a:schemeClr val="accent3"/>
                </a:solidFill>
                <a:latin typeface="Inter"/>
                <a:ea typeface="Inter"/>
                <a:cs typeface="Inter"/>
                <a:sym typeface="Inter"/>
              </a:rPr>
              <a:t>%</a:t>
            </a:r>
            <a:endParaRPr sz="1200">
              <a:solidFill>
                <a:schemeClr val="dk1"/>
              </a:solidFill>
              <a:latin typeface="Inter"/>
              <a:ea typeface="Inter"/>
              <a:cs typeface="Inter"/>
              <a:sym typeface="Inter"/>
            </a:endParaRPr>
          </a:p>
          <a:p>
            <a:pPr indent="0" lvl="0" marL="0" rtl="0" algn="ctr">
              <a:spcBef>
                <a:spcPts val="0"/>
              </a:spcBef>
              <a:spcAft>
                <a:spcPts val="0"/>
              </a:spcAft>
              <a:buNone/>
            </a:pPr>
            <a:r>
              <a:rPr lang="en" sz="1100">
                <a:solidFill>
                  <a:schemeClr val="lt1"/>
                </a:solidFill>
                <a:latin typeface="Inter"/>
                <a:ea typeface="Inter"/>
                <a:cs typeface="Inter"/>
                <a:sym typeface="Inter"/>
              </a:rPr>
              <a:t>of people have looked online to find out about a doctor, a dentist, or medical care.</a:t>
            </a:r>
            <a:endParaRPr sz="1100">
              <a:solidFill>
                <a:schemeClr val="lt1"/>
              </a:solidFill>
            </a:endParaRPr>
          </a:p>
        </p:txBody>
      </p:sp>
      <p:sp>
        <p:nvSpPr>
          <p:cNvPr id="4615" name="Google Shape;4615;p145"/>
          <p:cNvSpPr txBox="1"/>
          <p:nvPr/>
        </p:nvSpPr>
        <p:spPr>
          <a:xfrm>
            <a:off x="5286643" y="3663794"/>
            <a:ext cx="126900" cy="92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600">
                <a:solidFill>
                  <a:schemeClr val="dk1"/>
                </a:solidFill>
              </a:rPr>
              <a:t>2</a:t>
            </a:r>
            <a:endParaRPr sz="600">
              <a:solidFill>
                <a:schemeClr val="dk1"/>
              </a:solidFill>
            </a:endParaRPr>
          </a:p>
        </p:txBody>
      </p:sp>
      <p:sp>
        <p:nvSpPr>
          <p:cNvPr id="4616" name="Google Shape;4616;p145"/>
          <p:cNvSpPr txBox="1"/>
          <p:nvPr>
            <p:ph idx="2" type="body"/>
          </p:nvPr>
        </p:nvSpPr>
        <p:spPr>
          <a:xfrm>
            <a:off x="1553550" y="952225"/>
            <a:ext cx="6036900" cy="68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Inter Medium"/>
                <a:ea typeface="Inter Medium"/>
                <a:cs typeface="Inter Medium"/>
                <a:sym typeface="Inter Medium"/>
              </a:rPr>
              <a:t>In addition to the immediate impact and helping with local search, reviews are important to your company because: </a:t>
            </a:r>
            <a:endParaRPr sz="1600">
              <a:latin typeface="Inter Medium"/>
              <a:ea typeface="Inter Medium"/>
              <a:cs typeface="Inter Medium"/>
              <a:sym typeface="Inter Medium"/>
            </a:endParaRPr>
          </a:p>
        </p:txBody>
      </p:sp>
      <p:sp>
        <p:nvSpPr>
          <p:cNvPr id="4617" name="Google Shape;4617;p145"/>
          <p:cNvSpPr txBox="1"/>
          <p:nvPr>
            <p:ph idx="4294967295" type="title"/>
          </p:nvPr>
        </p:nvSpPr>
        <p:spPr>
          <a:xfrm>
            <a:off x="554700" y="363575"/>
            <a:ext cx="8034600" cy="696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lt1"/>
                </a:solidFill>
                <a:latin typeface="Inter"/>
                <a:ea typeface="Inter"/>
                <a:cs typeface="Inter"/>
                <a:sym typeface="Inter"/>
              </a:rPr>
              <a:t>Importance of Reviews</a:t>
            </a:r>
            <a:endParaRPr b="1" sz="2800">
              <a:solidFill>
                <a:schemeClr val="lt1"/>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1" name="Shape 4621"/>
        <p:cNvGrpSpPr/>
        <p:nvPr/>
      </p:nvGrpSpPr>
      <p:grpSpPr>
        <a:xfrm>
          <a:off x="0" y="0"/>
          <a:ext cx="0" cy="0"/>
          <a:chOff x="0" y="0"/>
          <a:chExt cx="0" cy="0"/>
        </a:xfrm>
      </p:grpSpPr>
      <p:sp>
        <p:nvSpPr>
          <p:cNvPr id="4622" name="Google Shape;4622;p146"/>
          <p:cNvSpPr txBox="1"/>
          <p:nvPr>
            <p:ph type="title"/>
          </p:nvPr>
        </p:nvSpPr>
        <p:spPr>
          <a:xfrm>
            <a:off x="304025" y="1570975"/>
            <a:ext cx="2173200" cy="315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Value of </a:t>
            </a:r>
            <a:endParaRPr sz="2500"/>
          </a:p>
          <a:p>
            <a:pPr indent="0" lvl="0" marL="0" rtl="0" algn="l">
              <a:spcBef>
                <a:spcPts val="0"/>
              </a:spcBef>
              <a:spcAft>
                <a:spcPts val="0"/>
              </a:spcAft>
              <a:buNone/>
            </a:pPr>
            <a:r>
              <a:rPr lang="en" sz="2500"/>
              <a:t>Automation</a:t>
            </a:r>
            <a:endParaRPr sz="2500"/>
          </a:p>
        </p:txBody>
      </p:sp>
      <p:sp>
        <p:nvSpPr>
          <p:cNvPr id="4623" name="Google Shape;4623;p146"/>
          <p:cNvSpPr txBox="1"/>
          <p:nvPr>
            <p:ph idx="2" type="body"/>
          </p:nvPr>
        </p:nvSpPr>
        <p:spPr>
          <a:xfrm>
            <a:off x="3605400" y="1145275"/>
            <a:ext cx="4262400" cy="262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Most small business owners aren’t marketers by trade</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Need assistance upfront</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Consistent review acquisition with consistent responses and </a:t>
            </a:r>
            <a:r>
              <a:rPr lang="en" sz="1600">
                <a:latin typeface="Inter Medium"/>
                <a:ea typeface="Inter Medium"/>
                <a:cs typeface="Inter Medium"/>
                <a:sym typeface="Inter Medium"/>
              </a:rPr>
              <a:t>peace</a:t>
            </a:r>
            <a:r>
              <a:rPr lang="en" sz="1600">
                <a:latin typeface="Inter Medium"/>
                <a:ea typeface="Inter Medium"/>
                <a:cs typeface="Inter Medium"/>
                <a:sym typeface="Inter Medium"/>
              </a:rPr>
              <a:t> of mind</a:t>
            </a:r>
            <a:endParaRPr sz="1600">
              <a:latin typeface="Inter Medium"/>
              <a:ea typeface="Inter Medium"/>
              <a:cs typeface="Inter Medium"/>
              <a:sym typeface="Inter Medium"/>
            </a:endParaRPr>
          </a:p>
        </p:txBody>
      </p:sp>
      <p:cxnSp>
        <p:nvCxnSpPr>
          <p:cNvPr id="4624" name="Google Shape;4624;p146"/>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625" name="Google Shape;4625;p146"/>
          <p:cNvPicPr preferRelativeResize="0"/>
          <p:nvPr/>
        </p:nvPicPr>
        <p:blipFill>
          <a:blip r:embed="rId3">
            <a:alphaModFix/>
          </a:blip>
          <a:stretch>
            <a:fillRect/>
          </a:stretch>
        </p:blipFill>
        <p:spPr>
          <a:xfrm>
            <a:off x="3265975" y="1232675"/>
            <a:ext cx="225361" cy="228875"/>
          </a:xfrm>
          <a:prstGeom prst="rect">
            <a:avLst/>
          </a:prstGeom>
          <a:noFill/>
          <a:ln>
            <a:noFill/>
          </a:ln>
        </p:spPr>
      </p:pic>
      <p:pic>
        <p:nvPicPr>
          <p:cNvPr id="4626" name="Google Shape;4626;p146"/>
          <p:cNvPicPr preferRelativeResize="0"/>
          <p:nvPr/>
        </p:nvPicPr>
        <p:blipFill>
          <a:blip r:embed="rId3">
            <a:alphaModFix/>
          </a:blip>
          <a:stretch>
            <a:fillRect/>
          </a:stretch>
        </p:blipFill>
        <p:spPr>
          <a:xfrm>
            <a:off x="3265975" y="1957450"/>
            <a:ext cx="225361" cy="228875"/>
          </a:xfrm>
          <a:prstGeom prst="rect">
            <a:avLst/>
          </a:prstGeom>
          <a:noFill/>
          <a:ln>
            <a:noFill/>
          </a:ln>
        </p:spPr>
      </p:pic>
      <p:pic>
        <p:nvPicPr>
          <p:cNvPr id="4627" name="Google Shape;4627;p146"/>
          <p:cNvPicPr preferRelativeResize="0"/>
          <p:nvPr/>
        </p:nvPicPr>
        <p:blipFill>
          <a:blip r:embed="rId3">
            <a:alphaModFix/>
          </a:blip>
          <a:stretch>
            <a:fillRect/>
          </a:stretch>
        </p:blipFill>
        <p:spPr>
          <a:xfrm>
            <a:off x="3265975" y="2445100"/>
            <a:ext cx="225361" cy="228875"/>
          </a:xfrm>
          <a:prstGeom prst="rect">
            <a:avLst/>
          </a:prstGeom>
          <a:noFill/>
          <a:ln>
            <a:noFill/>
          </a:ln>
        </p:spPr>
      </p:pic>
      <p:sp>
        <p:nvSpPr>
          <p:cNvPr id="4628" name="Google Shape;4628;p146"/>
          <p:cNvSpPr/>
          <p:nvPr/>
        </p:nvSpPr>
        <p:spPr>
          <a:xfrm>
            <a:off x="5486400" y="3334500"/>
            <a:ext cx="2381400" cy="1687500"/>
          </a:xfrm>
          <a:prstGeom prst="roundRect">
            <a:avLst>
              <a:gd fmla="val 4444" name="adj"/>
            </a:avLst>
          </a:prstGeom>
          <a:solidFill>
            <a:schemeClr val="dk1"/>
          </a:solidFill>
          <a:ln cap="flat" cmpd="sng" w="19050">
            <a:solidFill>
              <a:srgbClr val="58C1D6"/>
            </a:solidFill>
            <a:prstDash val="solid"/>
            <a:round/>
            <a:headEnd len="sm" w="sm" type="none"/>
            <a:tailEnd len="sm" w="sm" type="none"/>
          </a:ln>
        </p:spPr>
        <p:txBody>
          <a:bodyPr anchorCtr="0" anchor="t" bIns="182875" lIns="182875" spcFirstLastPara="1" rIns="182875" wrap="square" tIns="91425">
            <a:noAutofit/>
          </a:bodyPr>
          <a:lstStyle/>
          <a:p>
            <a:pPr indent="0" lvl="0" marL="0" rtl="0" algn="ctr">
              <a:spcBef>
                <a:spcPts val="0"/>
              </a:spcBef>
              <a:spcAft>
                <a:spcPts val="0"/>
              </a:spcAft>
              <a:buNone/>
            </a:pPr>
            <a:r>
              <a:rPr b="1" lang="en" sz="3200">
                <a:solidFill>
                  <a:schemeClr val="accent3"/>
                </a:solidFill>
                <a:latin typeface="Inter"/>
                <a:ea typeface="Inter"/>
                <a:cs typeface="Inter"/>
                <a:sym typeface="Inter"/>
              </a:rPr>
              <a:t>39%</a:t>
            </a:r>
            <a:endParaRPr b="1" sz="3200">
              <a:solidFill>
                <a:schemeClr val="accent3"/>
              </a:solidFill>
              <a:latin typeface="Inter"/>
              <a:ea typeface="Inter"/>
              <a:cs typeface="Inter"/>
              <a:sym typeface="Inter"/>
            </a:endParaRPr>
          </a:p>
          <a:p>
            <a:pPr indent="0" lvl="0" marL="0" rtl="0" algn="ctr">
              <a:spcBef>
                <a:spcPts val="0"/>
              </a:spcBef>
              <a:spcAft>
                <a:spcPts val="0"/>
              </a:spcAft>
              <a:buNone/>
            </a:pPr>
            <a:r>
              <a:rPr lang="en" sz="1500">
                <a:solidFill>
                  <a:schemeClr val="lt1"/>
                </a:solidFill>
                <a:latin typeface="Inter"/>
                <a:ea typeface="Inter"/>
                <a:cs typeface="Inter"/>
                <a:sym typeface="Inter"/>
              </a:rPr>
              <a:t>of review writers have not received a direct review request in the past 5 years</a:t>
            </a:r>
            <a:endParaRPr sz="1500">
              <a:solidFill>
                <a:schemeClr val="lt1"/>
              </a:solidFill>
              <a:latin typeface="Inter"/>
              <a:ea typeface="Inter"/>
              <a:cs typeface="Inter"/>
              <a:sym typeface="Inter"/>
            </a:endParaRPr>
          </a:p>
          <a:p>
            <a:pPr indent="0" lvl="0" marL="0" rtl="0" algn="ctr">
              <a:spcBef>
                <a:spcPts val="0"/>
              </a:spcBef>
              <a:spcAft>
                <a:spcPts val="0"/>
              </a:spcAft>
              <a:buNone/>
            </a:pPr>
            <a:r>
              <a:t/>
            </a:r>
            <a:endParaRPr sz="1100">
              <a:solidFill>
                <a:schemeClr val="lt1"/>
              </a:solidFill>
            </a:endParaRPr>
          </a:p>
          <a:p>
            <a:pPr indent="0" lvl="0" marL="0" rtl="0" algn="ctr">
              <a:spcBef>
                <a:spcPts val="0"/>
              </a:spcBef>
              <a:spcAft>
                <a:spcPts val="0"/>
              </a:spcAft>
              <a:buNone/>
            </a:pPr>
            <a:r>
              <a:t/>
            </a:r>
            <a:endParaRPr b="1" sz="3200">
              <a:solidFill>
                <a:schemeClr val="accent3"/>
              </a:solidFill>
              <a:latin typeface="Inter"/>
              <a:ea typeface="Inter"/>
              <a:cs typeface="Inter"/>
              <a:sym typeface="Inter"/>
            </a:endParaRPr>
          </a:p>
          <a:p>
            <a:pPr indent="0" lvl="0" marL="0" rtl="0" algn="ctr">
              <a:spcBef>
                <a:spcPts val="0"/>
              </a:spcBef>
              <a:spcAft>
                <a:spcPts val="0"/>
              </a:spcAft>
              <a:buNone/>
            </a:pPr>
            <a:r>
              <a:t/>
            </a:r>
            <a:endParaRPr sz="1100">
              <a:solidFill>
                <a:schemeClr val="lt1"/>
              </a:solidFill>
            </a:endParaRPr>
          </a:p>
        </p:txBody>
      </p:sp>
      <p:sp>
        <p:nvSpPr>
          <p:cNvPr id="4629" name="Google Shape;4629;p146"/>
          <p:cNvSpPr/>
          <p:nvPr/>
        </p:nvSpPr>
        <p:spPr>
          <a:xfrm>
            <a:off x="2917825" y="3334500"/>
            <a:ext cx="2381400" cy="1687500"/>
          </a:xfrm>
          <a:prstGeom prst="roundRect">
            <a:avLst>
              <a:gd fmla="val 4444" name="adj"/>
            </a:avLst>
          </a:prstGeom>
          <a:solidFill>
            <a:schemeClr val="dk1"/>
          </a:solidFill>
          <a:ln cap="flat" cmpd="sng" w="19050">
            <a:solidFill>
              <a:srgbClr val="58C1D6"/>
            </a:solidFill>
            <a:prstDash val="solid"/>
            <a:round/>
            <a:headEnd len="sm" w="sm" type="none"/>
            <a:tailEnd len="sm" w="sm" type="none"/>
          </a:ln>
        </p:spPr>
        <p:txBody>
          <a:bodyPr anchorCtr="0" anchor="t" bIns="182875" lIns="182875" spcFirstLastPara="1" rIns="182875" wrap="square" tIns="91425">
            <a:noAutofit/>
          </a:bodyPr>
          <a:lstStyle/>
          <a:p>
            <a:pPr indent="0" lvl="0" marL="0" rtl="0" algn="ctr">
              <a:spcBef>
                <a:spcPts val="0"/>
              </a:spcBef>
              <a:spcAft>
                <a:spcPts val="0"/>
              </a:spcAft>
              <a:buNone/>
            </a:pPr>
            <a:r>
              <a:rPr b="1" lang="en" sz="3200">
                <a:solidFill>
                  <a:schemeClr val="accent3"/>
                </a:solidFill>
                <a:latin typeface="Inter"/>
                <a:ea typeface="Inter"/>
                <a:cs typeface="Inter"/>
                <a:sym typeface="Inter"/>
              </a:rPr>
              <a:t>86%</a:t>
            </a:r>
            <a:endParaRPr b="1" sz="3200">
              <a:solidFill>
                <a:schemeClr val="accent3"/>
              </a:solidFill>
              <a:latin typeface="Inter"/>
              <a:ea typeface="Inter"/>
              <a:cs typeface="Inter"/>
              <a:sym typeface="Inter"/>
            </a:endParaRPr>
          </a:p>
          <a:p>
            <a:pPr indent="0" lvl="0" marL="0" rtl="0" algn="ctr">
              <a:spcBef>
                <a:spcPts val="0"/>
              </a:spcBef>
              <a:spcAft>
                <a:spcPts val="0"/>
              </a:spcAft>
              <a:buNone/>
            </a:pPr>
            <a:r>
              <a:rPr lang="en" sz="1600">
                <a:solidFill>
                  <a:schemeClr val="lt1"/>
                </a:solidFill>
                <a:latin typeface="Inter"/>
                <a:ea typeface="Inter"/>
                <a:cs typeface="Inter"/>
                <a:sym typeface="Inter"/>
              </a:rPr>
              <a:t>of respondents write at least some reviews</a:t>
            </a:r>
            <a:endParaRPr sz="1600">
              <a:solidFill>
                <a:schemeClr val="lt1"/>
              </a:solidFill>
              <a:latin typeface="Inter"/>
              <a:ea typeface="Inter"/>
              <a:cs typeface="Inter"/>
              <a:sym typeface="Inter"/>
            </a:endParaRPr>
          </a:p>
          <a:p>
            <a:pPr indent="0" lvl="0" marL="0" rtl="0" algn="ctr">
              <a:spcBef>
                <a:spcPts val="0"/>
              </a:spcBef>
              <a:spcAft>
                <a:spcPts val="0"/>
              </a:spcAft>
              <a:buNone/>
            </a:pPr>
            <a:r>
              <a:t/>
            </a:r>
            <a:endParaRPr sz="700">
              <a:solidFill>
                <a:schemeClr val="lt1"/>
              </a:solidFill>
              <a:latin typeface="Inter"/>
              <a:ea typeface="Inter"/>
              <a:cs typeface="Inter"/>
              <a:sym typeface="Inter"/>
            </a:endParaRPr>
          </a:p>
          <a:p>
            <a:pPr indent="0" lvl="0" marL="0" rtl="0" algn="ctr">
              <a:spcBef>
                <a:spcPts val="0"/>
              </a:spcBef>
              <a:spcAft>
                <a:spcPts val="0"/>
              </a:spcAft>
              <a:buNone/>
            </a:pPr>
            <a:r>
              <a:t/>
            </a:r>
            <a:endParaRPr sz="1100">
              <a:solidFill>
                <a:schemeClr val="lt1"/>
              </a:solidFill>
            </a:endParaRPr>
          </a:p>
        </p:txBody>
      </p:sp>
      <p:sp>
        <p:nvSpPr>
          <p:cNvPr id="4630" name="Google Shape;4630;p146"/>
          <p:cNvSpPr txBox="1"/>
          <p:nvPr/>
        </p:nvSpPr>
        <p:spPr>
          <a:xfrm>
            <a:off x="3604725" y="5022000"/>
            <a:ext cx="36171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lt1"/>
                </a:solidFill>
                <a:latin typeface="Inter"/>
                <a:ea typeface="Inter"/>
                <a:cs typeface="Inter"/>
                <a:sym typeface="Inter"/>
              </a:rPr>
              <a:t>https://moz.com/local-business-review-survey-report/habits-of-review-writers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4" name="Shape 4634"/>
        <p:cNvGrpSpPr/>
        <p:nvPr/>
      </p:nvGrpSpPr>
      <p:grpSpPr>
        <a:xfrm>
          <a:off x="0" y="0"/>
          <a:ext cx="0" cy="0"/>
          <a:chOff x="0" y="0"/>
          <a:chExt cx="0" cy="0"/>
        </a:xfrm>
      </p:grpSpPr>
      <p:sp>
        <p:nvSpPr>
          <p:cNvPr id="4635" name="Google Shape;4635;p147"/>
          <p:cNvSpPr txBox="1"/>
          <p:nvPr>
            <p:ph type="title"/>
          </p:nvPr>
        </p:nvSpPr>
        <p:spPr>
          <a:xfrm>
            <a:off x="311850" y="944675"/>
            <a:ext cx="21732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Internal Team Structures</a:t>
            </a:r>
            <a:endParaRPr sz="2500"/>
          </a:p>
        </p:txBody>
      </p:sp>
      <p:sp>
        <p:nvSpPr>
          <p:cNvPr id="4636" name="Google Shape;4636;p147"/>
          <p:cNvSpPr txBox="1"/>
          <p:nvPr>
            <p:ph idx="2" type="body"/>
          </p:nvPr>
        </p:nvSpPr>
        <p:spPr>
          <a:xfrm>
            <a:off x="3593825" y="1214700"/>
            <a:ext cx="4262400" cy="262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Supporting Growth</a:t>
            </a:r>
            <a:endParaRPr sz="1600">
              <a:latin typeface="Inter Medium"/>
              <a:ea typeface="Inter Medium"/>
              <a:cs typeface="Inter Medium"/>
              <a:sym typeface="Inter Medium"/>
            </a:endParaRPr>
          </a:p>
          <a:p>
            <a:pPr indent="-330200" lvl="0" marL="457200" rtl="0" algn="l">
              <a:lnSpc>
                <a:spcPct val="100000"/>
              </a:lnSpc>
              <a:spcBef>
                <a:spcPts val="0"/>
              </a:spcBef>
              <a:spcAft>
                <a:spcPts val="0"/>
              </a:spcAft>
              <a:buSzPts val="1600"/>
              <a:buFont typeface="Inter Medium"/>
              <a:buChar char="●"/>
            </a:pPr>
            <a:r>
              <a:rPr lang="en" sz="1600">
                <a:latin typeface="Inter Medium"/>
                <a:ea typeface="Inter Medium"/>
                <a:cs typeface="Inter Medium"/>
                <a:sym typeface="Inter Medium"/>
              </a:rPr>
              <a:t>Human Capital</a:t>
            </a:r>
            <a:endParaRPr sz="1600">
              <a:latin typeface="Inter Medium"/>
              <a:ea typeface="Inter Medium"/>
              <a:cs typeface="Inter Medium"/>
              <a:sym typeface="Inter Medium"/>
            </a:endParaRPr>
          </a:p>
          <a:p>
            <a:pPr indent="-330200" lvl="0" marL="457200" rtl="0" algn="l">
              <a:lnSpc>
                <a:spcPct val="100000"/>
              </a:lnSpc>
              <a:spcBef>
                <a:spcPts val="0"/>
              </a:spcBef>
              <a:spcAft>
                <a:spcPts val="0"/>
              </a:spcAft>
              <a:buSzPts val="1600"/>
              <a:buFont typeface="Inter Medium"/>
              <a:buChar char="●"/>
            </a:pPr>
            <a:r>
              <a:rPr lang="en" sz="1600">
                <a:latin typeface="Inter Medium"/>
                <a:ea typeface="Inter Medium"/>
                <a:cs typeface="Inter Medium"/>
                <a:sym typeface="Inter Medium"/>
              </a:rPr>
              <a:t>Technology</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Is the team bought in?</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Set a threshold for number of clinics/clients per staff member</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Track and Predict</a:t>
            </a:r>
            <a:endParaRPr sz="1600">
              <a:latin typeface="Inter Medium"/>
              <a:ea typeface="Inter Medium"/>
              <a:cs typeface="Inter Medium"/>
              <a:sym typeface="Inter Medium"/>
            </a:endParaRPr>
          </a:p>
        </p:txBody>
      </p:sp>
      <p:cxnSp>
        <p:nvCxnSpPr>
          <p:cNvPr id="4637" name="Google Shape;4637;p147"/>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638" name="Google Shape;4638;p147"/>
          <p:cNvPicPr preferRelativeResize="0"/>
          <p:nvPr/>
        </p:nvPicPr>
        <p:blipFill>
          <a:blip r:embed="rId3">
            <a:alphaModFix/>
          </a:blip>
          <a:stretch>
            <a:fillRect/>
          </a:stretch>
        </p:blipFill>
        <p:spPr>
          <a:xfrm>
            <a:off x="3254400" y="1302100"/>
            <a:ext cx="225361" cy="228875"/>
          </a:xfrm>
          <a:prstGeom prst="rect">
            <a:avLst/>
          </a:prstGeom>
          <a:noFill/>
          <a:ln>
            <a:noFill/>
          </a:ln>
        </p:spPr>
      </p:pic>
      <p:pic>
        <p:nvPicPr>
          <p:cNvPr id="4639" name="Google Shape;4639;p147"/>
          <p:cNvPicPr preferRelativeResize="0"/>
          <p:nvPr/>
        </p:nvPicPr>
        <p:blipFill>
          <a:blip r:embed="rId3">
            <a:alphaModFix/>
          </a:blip>
          <a:stretch>
            <a:fillRect/>
          </a:stretch>
        </p:blipFill>
        <p:spPr>
          <a:xfrm>
            <a:off x="3254400" y="2277525"/>
            <a:ext cx="225361" cy="228875"/>
          </a:xfrm>
          <a:prstGeom prst="rect">
            <a:avLst/>
          </a:prstGeom>
          <a:noFill/>
          <a:ln>
            <a:noFill/>
          </a:ln>
        </p:spPr>
      </p:pic>
      <p:pic>
        <p:nvPicPr>
          <p:cNvPr id="4640" name="Google Shape;4640;p147"/>
          <p:cNvPicPr preferRelativeResize="0"/>
          <p:nvPr/>
        </p:nvPicPr>
        <p:blipFill>
          <a:blip r:embed="rId3">
            <a:alphaModFix/>
          </a:blip>
          <a:stretch>
            <a:fillRect/>
          </a:stretch>
        </p:blipFill>
        <p:spPr>
          <a:xfrm>
            <a:off x="3254400" y="2751650"/>
            <a:ext cx="225361" cy="228875"/>
          </a:xfrm>
          <a:prstGeom prst="rect">
            <a:avLst/>
          </a:prstGeom>
          <a:noFill/>
          <a:ln>
            <a:noFill/>
          </a:ln>
        </p:spPr>
      </p:pic>
      <p:pic>
        <p:nvPicPr>
          <p:cNvPr id="4641" name="Google Shape;4641;p147"/>
          <p:cNvPicPr preferRelativeResize="0"/>
          <p:nvPr/>
        </p:nvPicPr>
        <p:blipFill>
          <a:blip r:embed="rId3">
            <a:alphaModFix/>
          </a:blip>
          <a:stretch>
            <a:fillRect/>
          </a:stretch>
        </p:blipFill>
        <p:spPr>
          <a:xfrm>
            <a:off x="3254400" y="3517950"/>
            <a:ext cx="225361" cy="22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5" name="Shape 4645"/>
        <p:cNvGrpSpPr/>
        <p:nvPr/>
      </p:nvGrpSpPr>
      <p:grpSpPr>
        <a:xfrm>
          <a:off x="0" y="0"/>
          <a:ext cx="0" cy="0"/>
          <a:chOff x="0" y="0"/>
          <a:chExt cx="0" cy="0"/>
        </a:xfrm>
      </p:grpSpPr>
      <p:sp>
        <p:nvSpPr>
          <p:cNvPr id="4646" name="Google Shape;4646;p148"/>
          <p:cNvSpPr txBox="1"/>
          <p:nvPr>
            <p:ph idx="4294967295" type="title"/>
          </p:nvPr>
        </p:nvSpPr>
        <p:spPr>
          <a:xfrm>
            <a:off x="311850" y="3581300"/>
            <a:ext cx="55965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chemeClr val="lt1"/>
                </a:solidFill>
                <a:latin typeface="Inter"/>
                <a:ea typeface="Inter"/>
                <a:cs typeface="Inter"/>
                <a:sym typeface="Inter"/>
              </a:rPr>
              <a:t>Acquisition &amp; Onboarding</a:t>
            </a:r>
            <a:endParaRPr b="1" sz="3200">
              <a:solidFill>
                <a:schemeClr val="lt1"/>
              </a:solidFill>
              <a:latin typeface="Inter"/>
              <a:ea typeface="Inter"/>
              <a:cs typeface="Inter"/>
              <a:sym typeface="Inter"/>
            </a:endParaRPr>
          </a:p>
        </p:txBody>
      </p:sp>
      <p:sp>
        <p:nvSpPr>
          <p:cNvPr id="4647" name="Google Shape;4647;p148"/>
          <p:cNvSpPr txBox="1"/>
          <p:nvPr>
            <p:ph idx="4294967295" type="title"/>
          </p:nvPr>
        </p:nvSpPr>
        <p:spPr>
          <a:xfrm>
            <a:off x="311850" y="4176875"/>
            <a:ext cx="5596500" cy="696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600">
                <a:solidFill>
                  <a:schemeClr val="lt1"/>
                </a:solidFill>
                <a:latin typeface="Inter"/>
                <a:ea typeface="Inter"/>
                <a:cs typeface="Inter"/>
                <a:sym typeface="Inter"/>
              </a:rPr>
              <a:t>Onboarding is the bridge from sales to realized value.</a:t>
            </a:r>
            <a:endParaRPr b="1" sz="1600">
              <a:solidFill>
                <a:schemeClr val="lt1"/>
              </a:solidFill>
              <a:latin typeface="Inter"/>
              <a:ea typeface="Inter"/>
              <a:cs typeface="Inter"/>
              <a:sym typeface="Inter"/>
            </a:endParaRPr>
          </a:p>
        </p:txBody>
      </p:sp>
      <p:pic>
        <p:nvPicPr>
          <p:cNvPr id="4648" name="Google Shape;4648;p148"/>
          <p:cNvPicPr preferRelativeResize="0"/>
          <p:nvPr/>
        </p:nvPicPr>
        <p:blipFill>
          <a:blip r:embed="rId3">
            <a:alphaModFix/>
          </a:blip>
          <a:stretch>
            <a:fillRect/>
          </a:stretch>
        </p:blipFill>
        <p:spPr>
          <a:xfrm>
            <a:off x="439950" y="2947350"/>
            <a:ext cx="727425" cy="58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2" name="Shape 4652"/>
        <p:cNvGrpSpPr/>
        <p:nvPr/>
      </p:nvGrpSpPr>
      <p:grpSpPr>
        <a:xfrm>
          <a:off x="0" y="0"/>
          <a:ext cx="0" cy="0"/>
          <a:chOff x="0" y="0"/>
          <a:chExt cx="0" cy="0"/>
        </a:xfrm>
      </p:grpSpPr>
      <p:sp>
        <p:nvSpPr>
          <p:cNvPr id="4653" name="Google Shape;4653;p149"/>
          <p:cNvSpPr txBox="1"/>
          <p:nvPr>
            <p:ph type="title"/>
          </p:nvPr>
        </p:nvSpPr>
        <p:spPr>
          <a:xfrm>
            <a:off x="311850" y="944675"/>
            <a:ext cx="21732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Partner in Success</a:t>
            </a:r>
            <a:endParaRPr sz="2500"/>
          </a:p>
        </p:txBody>
      </p:sp>
      <p:sp>
        <p:nvSpPr>
          <p:cNvPr id="4654" name="Google Shape;4654;p149"/>
          <p:cNvSpPr txBox="1"/>
          <p:nvPr>
            <p:ph idx="2" type="body"/>
          </p:nvPr>
        </p:nvSpPr>
        <p:spPr>
          <a:xfrm>
            <a:off x="3593825" y="1748100"/>
            <a:ext cx="4620600" cy="262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Training protocols and activities</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t>Question &amp; answer sessions </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lang="en" sz="1600"/>
              <a:t>Check in calls</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lang="en" sz="1600"/>
              <a:t>Make sure all parties are ready to go live</a:t>
            </a:r>
            <a:endParaRPr sz="1600"/>
          </a:p>
        </p:txBody>
      </p:sp>
      <p:cxnSp>
        <p:nvCxnSpPr>
          <p:cNvPr id="4655" name="Google Shape;4655;p149"/>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656" name="Google Shape;4656;p149"/>
          <p:cNvPicPr preferRelativeResize="0"/>
          <p:nvPr/>
        </p:nvPicPr>
        <p:blipFill>
          <a:blip r:embed="rId3">
            <a:alphaModFix/>
          </a:blip>
          <a:stretch>
            <a:fillRect/>
          </a:stretch>
        </p:blipFill>
        <p:spPr>
          <a:xfrm>
            <a:off x="3254400" y="1835500"/>
            <a:ext cx="225361" cy="228875"/>
          </a:xfrm>
          <a:prstGeom prst="rect">
            <a:avLst/>
          </a:prstGeom>
          <a:noFill/>
          <a:ln>
            <a:noFill/>
          </a:ln>
        </p:spPr>
      </p:pic>
      <p:pic>
        <p:nvPicPr>
          <p:cNvPr id="4657" name="Google Shape;4657;p149"/>
          <p:cNvPicPr preferRelativeResize="0"/>
          <p:nvPr/>
        </p:nvPicPr>
        <p:blipFill>
          <a:blip r:embed="rId3">
            <a:alphaModFix/>
          </a:blip>
          <a:stretch>
            <a:fillRect/>
          </a:stretch>
        </p:blipFill>
        <p:spPr>
          <a:xfrm>
            <a:off x="3254400" y="2345425"/>
            <a:ext cx="225361" cy="228875"/>
          </a:xfrm>
          <a:prstGeom prst="rect">
            <a:avLst/>
          </a:prstGeom>
          <a:noFill/>
          <a:ln>
            <a:noFill/>
          </a:ln>
        </p:spPr>
      </p:pic>
      <p:pic>
        <p:nvPicPr>
          <p:cNvPr id="4658" name="Google Shape;4658;p149"/>
          <p:cNvPicPr preferRelativeResize="0"/>
          <p:nvPr/>
        </p:nvPicPr>
        <p:blipFill>
          <a:blip r:embed="rId3">
            <a:alphaModFix/>
          </a:blip>
          <a:stretch>
            <a:fillRect/>
          </a:stretch>
        </p:blipFill>
        <p:spPr>
          <a:xfrm>
            <a:off x="3254400" y="2818750"/>
            <a:ext cx="225361" cy="228875"/>
          </a:xfrm>
          <a:prstGeom prst="rect">
            <a:avLst/>
          </a:prstGeom>
          <a:noFill/>
          <a:ln>
            <a:noFill/>
          </a:ln>
        </p:spPr>
      </p:pic>
      <p:pic>
        <p:nvPicPr>
          <p:cNvPr id="4659" name="Google Shape;4659;p149"/>
          <p:cNvPicPr preferRelativeResize="0"/>
          <p:nvPr/>
        </p:nvPicPr>
        <p:blipFill>
          <a:blip r:embed="rId3">
            <a:alphaModFix/>
          </a:blip>
          <a:stretch>
            <a:fillRect/>
          </a:stretch>
        </p:blipFill>
        <p:spPr>
          <a:xfrm>
            <a:off x="3254400" y="3328650"/>
            <a:ext cx="225361" cy="228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3" name="Shape 4663"/>
        <p:cNvGrpSpPr/>
        <p:nvPr/>
      </p:nvGrpSpPr>
      <p:grpSpPr>
        <a:xfrm>
          <a:off x="0" y="0"/>
          <a:ext cx="0" cy="0"/>
          <a:chOff x="0" y="0"/>
          <a:chExt cx="0" cy="0"/>
        </a:xfrm>
      </p:grpSpPr>
      <p:sp>
        <p:nvSpPr>
          <p:cNvPr id="4664" name="Google Shape;4664;p150"/>
          <p:cNvSpPr txBox="1"/>
          <p:nvPr>
            <p:ph type="title"/>
          </p:nvPr>
        </p:nvSpPr>
        <p:spPr>
          <a:xfrm>
            <a:off x="311850" y="944675"/>
            <a:ext cx="2173200" cy="61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Onboarding</a:t>
            </a:r>
            <a:endParaRPr b="0" sz="1500"/>
          </a:p>
        </p:txBody>
      </p:sp>
      <p:sp>
        <p:nvSpPr>
          <p:cNvPr id="4665" name="Google Shape;4665;p150"/>
          <p:cNvSpPr txBox="1"/>
          <p:nvPr>
            <p:ph idx="2" type="body"/>
          </p:nvPr>
        </p:nvSpPr>
        <p:spPr>
          <a:xfrm>
            <a:off x="3593825" y="1671900"/>
            <a:ext cx="4620600" cy="262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Onboarding doesn’t have to be the whole product</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Solve problems in pieces</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Business solutions — compliance, financials, legal, etc.</a:t>
            </a:r>
            <a:endParaRPr sz="1600">
              <a:latin typeface="Inter Medium"/>
              <a:ea typeface="Inter Medium"/>
              <a:cs typeface="Inter Medium"/>
              <a:sym typeface="Inter Medium"/>
            </a:endParaRPr>
          </a:p>
        </p:txBody>
      </p:sp>
      <p:cxnSp>
        <p:nvCxnSpPr>
          <p:cNvPr id="4666" name="Google Shape;4666;p150"/>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667" name="Google Shape;4667;p150"/>
          <p:cNvPicPr preferRelativeResize="0"/>
          <p:nvPr/>
        </p:nvPicPr>
        <p:blipFill>
          <a:blip r:embed="rId3">
            <a:alphaModFix/>
          </a:blip>
          <a:stretch>
            <a:fillRect/>
          </a:stretch>
        </p:blipFill>
        <p:spPr>
          <a:xfrm>
            <a:off x="3254400" y="1759300"/>
            <a:ext cx="225361" cy="228875"/>
          </a:xfrm>
          <a:prstGeom prst="rect">
            <a:avLst/>
          </a:prstGeom>
          <a:noFill/>
          <a:ln>
            <a:noFill/>
          </a:ln>
        </p:spPr>
      </p:pic>
      <p:pic>
        <p:nvPicPr>
          <p:cNvPr id="4668" name="Google Shape;4668;p150"/>
          <p:cNvPicPr preferRelativeResize="0"/>
          <p:nvPr/>
        </p:nvPicPr>
        <p:blipFill>
          <a:blip r:embed="rId3">
            <a:alphaModFix/>
          </a:blip>
          <a:stretch>
            <a:fillRect/>
          </a:stretch>
        </p:blipFill>
        <p:spPr>
          <a:xfrm>
            <a:off x="3254400" y="2484075"/>
            <a:ext cx="225361" cy="228875"/>
          </a:xfrm>
          <a:prstGeom prst="rect">
            <a:avLst/>
          </a:prstGeom>
          <a:noFill/>
          <a:ln>
            <a:noFill/>
          </a:ln>
        </p:spPr>
      </p:pic>
      <p:pic>
        <p:nvPicPr>
          <p:cNvPr id="4669" name="Google Shape;4669;p150"/>
          <p:cNvPicPr preferRelativeResize="0"/>
          <p:nvPr/>
        </p:nvPicPr>
        <p:blipFill>
          <a:blip r:embed="rId3">
            <a:alphaModFix/>
          </a:blip>
          <a:stretch>
            <a:fillRect/>
          </a:stretch>
        </p:blipFill>
        <p:spPr>
          <a:xfrm>
            <a:off x="3254400" y="2986050"/>
            <a:ext cx="225361" cy="228875"/>
          </a:xfrm>
          <a:prstGeom prst="rect">
            <a:avLst/>
          </a:prstGeom>
          <a:noFill/>
          <a:ln>
            <a:noFill/>
          </a:ln>
        </p:spPr>
      </p:pic>
      <p:sp>
        <p:nvSpPr>
          <p:cNvPr id="4670" name="Google Shape;4670;p150"/>
          <p:cNvSpPr txBox="1"/>
          <p:nvPr>
            <p:ph type="title"/>
          </p:nvPr>
        </p:nvSpPr>
        <p:spPr>
          <a:xfrm>
            <a:off x="311850" y="1408775"/>
            <a:ext cx="2173200" cy="616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0" lang="en" sz="1500"/>
              <a:t>The bridge between sales &amp; value</a:t>
            </a:r>
            <a:endParaRPr b="0"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4" name="Shape 4674"/>
        <p:cNvGrpSpPr/>
        <p:nvPr/>
      </p:nvGrpSpPr>
      <p:grpSpPr>
        <a:xfrm>
          <a:off x="0" y="0"/>
          <a:ext cx="0" cy="0"/>
          <a:chOff x="0" y="0"/>
          <a:chExt cx="0" cy="0"/>
        </a:xfrm>
      </p:grpSpPr>
      <p:sp>
        <p:nvSpPr>
          <p:cNvPr id="4675" name="Google Shape;4675;p151"/>
          <p:cNvSpPr txBox="1"/>
          <p:nvPr>
            <p:ph type="title"/>
          </p:nvPr>
        </p:nvSpPr>
        <p:spPr>
          <a:xfrm>
            <a:off x="311850" y="944675"/>
            <a:ext cx="21732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Show Immediate Value</a:t>
            </a:r>
            <a:endParaRPr sz="2500"/>
          </a:p>
        </p:txBody>
      </p:sp>
      <p:sp>
        <p:nvSpPr>
          <p:cNvPr id="4676" name="Google Shape;4676;p151"/>
          <p:cNvSpPr txBox="1"/>
          <p:nvPr>
            <p:ph idx="2" type="body"/>
          </p:nvPr>
        </p:nvSpPr>
        <p:spPr>
          <a:xfrm>
            <a:off x="3593825" y="1748100"/>
            <a:ext cx="4620600" cy="262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Celebrate successes</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Show the value to the bottom line</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Establish baselines in review generation</a:t>
            </a:r>
            <a:endParaRPr sz="1600">
              <a:latin typeface="Inter Medium"/>
              <a:ea typeface="Inter Medium"/>
              <a:cs typeface="Inter Medium"/>
              <a:sym typeface="Inter Medium"/>
            </a:endParaRPr>
          </a:p>
        </p:txBody>
      </p:sp>
      <p:cxnSp>
        <p:nvCxnSpPr>
          <p:cNvPr id="4677" name="Google Shape;4677;p151"/>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678" name="Google Shape;4678;p151"/>
          <p:cNvPicPr preferRelativeResize="0"/>
          <p:nvPr/>
        </p:nvPicPr>
        <p:blipFill>
          <a:blip r:embed="rId3">
            <a:alphaModFix/>
          </a:blip>
          <a:stretch>
            <a:fillRect/>
          </a:stretch>
        </p:blipFill>
        <p:spPr>
          <a:xfrm>
            <a:off x="3254400" y="1835500"/>
            <a:ext cx="225361" cy="228875"/>
          </a:xfrm>
          <a:prstGeom prst="rect">
            <a:avLst/>
          </a:prstGeom>
          <a:noFill/>
          <a:ln>
            <a:noFill/>
          </a:ln>
        </p:spPr>
      </p:pic>
      <p:pic>
        <p:nvPicPr>
          <p:cNvPr id="4679" name="Google Shape;4679;p151"/>
          <p:cNvPicPr preferRelativeResize="0"/>
          <p:nvPr/>
        </p:nvPicPr>
        <p:blipFill>
          <a:blip r:embed="rId3">
            <a:alphaModFix/>
          </a:blip>
          <a:stretch>
            <a:fillRect/>
          </a:stretch>
        </p:blipFill>
        <p:spPr>
          <a:xfrm>
            <a:off x="3254400" y="2345425"/>
            <a:ext cx="225361" cy="228875"/>
          </a:xfrm>
          <a:prstGeom prst="rect">
            <a:avLst/>
          </a:prstGeom>
          <a:noFill/>
          <a:ln>
            <a:noFill/>
          </a:ln>
        </p:spPr>
      </p:pic>
      <p:pic>
        <p:nvPicPr>
          <p:cNvPr id="4680" name="Google Shape;4680;p151"/>
          <p:cNvPicPr preferRelativeResize="0"/>
          <p:nvPr/>
        </p:nvPicPr>
        <p:blipFill>
          <a:blip r:embed="rId3">
            <a:alphaModFix/>
          </a:blip>
          <a:stretch>
            <a:fillRect/>
          </a:stretch>
        </p:blipFill>
        <p:spPr>
          <a:xfrm>
            <a:off x="3254400" y="2818750"/>
            <a:ext cx="225361" cy="22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9" name="Shape 4499"/>
        <p:cNvGrpSpPr/>
        <p:nvPr/>
      </p:nvGrpSpPr>
      <p:grpSpPr>
        <a:xfrm>
          <a:off x="0" y="0"/>
          <a:ext cx="0" cy="0"/>
          <a:chOff x="0" y="0"/>
          <a:chExt cx="0" cy="0"/>
        </a:xfrm>
      </p:grpSpPr>
      <p:sp>
        <p:nvSpPr>
          <p:cNvPr id="4500" name="Google Shape;4500;p134"/>
          <p:cNvSpPr/>
          <p:nvPr/>
        </p:nvSpPr>
        <p:spPr>
          <a:xfrm>
            <a:off x="1047449" y="515431"/>
            <a:ext cx="7290600" cy="3077700"/>
          </a:xfrm>
          <a:prstGeom prst="roundRect">
            <a:avLst>
              <a:gd fmla="val 4919" name="adj"/>
            </a:avLst>
          </a:prstGeom>
          <a:solidFill>
            <a:srgbClr val="0497A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497A2"/>
              </a:solidFill>
            </a:endParaRPr>
          </a:p>
        </p:txBody>
      </p:sp>
      <p:sp>
        <p:nvSpPr>
          <p:cNvPr id="4501" name="Google Shape;4501;p134"/>
          <p:cNvSpPr/>
          <p:nvPr/>
        </p:nvSpPr>
        <p:spPr>
          <a:xfrm>
            <a:off x="801750" y="430300"/>
            <a:ext cx="7447200" cy="3077700"/>
          </a:xfrm>
          <a:prstGeom prst="roundRect">
            <a:avLst>
              <a:gd fmla="val 4919" name="adj"/>
            </a:avLst>
          </a:prstGeom>
          <a:solidFill>
            <a:srgbClr val="052528"/>
          </a:solidFill>
          <a:ln cap="flat" cmpd="sng" w="19050">
            <a:solidFill>
              <a:srgbClr val="0497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02" name="Google Shape;4502;p134"/>
          <p:cNvSpPr txBox="1"/>
          <p:nvPr/>
        </p:nvSpPr>
        <p:spPr>
          <a:xfrm>
            <a:off x="1514850" y="1273500"/>
            <a:ext cx="6091800" cy="193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000"/>
              </a:spcBef>
              <a:spcAft>
                <a:spcPts val="0"/>
              </a:spcAft>
              <a:buClr>
                <a:schemeClr val="dk1"/>
              </a:buClr>
              <a:buSzPts val="1100"/>
              <a:buFont typeface="Arial"/>
              <a:buNone/>
            </a:pPr>
            <a:r>
              <a:rPr lang="en" sz="1800">
                <a:solidFill>
                  <a:schemeClr val="lt1"/>
                </a:solidFill>
                <a:latin typeface="Inter SemiBold"/>
                <a:ea typeface="Inter SemiBold"/>
                <a:cs typeface="Inter SemiBold"/>
                <a:sym typeface="Inter SemiBold"/>
              </a:rPr>
              <a:t>GatherUp is the one platform that scales all aspects of your reputation management from</a:t>
            </a:r>
            <a:r>
              <a:rPr lang="en" sz="1800">
                <a:solidFill>
                  <a:schemeClr val="lt1"/>
                </a:solidFill>
                <a:latin typeface="Inter Medium"/>
                <a:ea typeface="Inter Medium"/>
                <a:cs typeface="Inter Medium"/>
                <a:sym typeface="Inter Medium"/>
              </a:rPr>
              <a:t> </a:t>
            </a:r>
            <a:r>
              <a:rPr b="1" lang="en" sz="1800">
                <a:solidFill>
                  <a:schemeClr val="accent3"/>
                </a:solidFill>
                <a:latin typeface="Inter"/>
                <a:ea typeface="Inter"/>
                <a:cs typeface="Inter"/>
                <a:sym typeface="Inter"/>
              </a:rPr>
              <a:t>listening</a:t>
            </a:r>
            <a:r>
              <a:rPr lang="en" sz="1800">
                <a:solidFill>
                  <a:schemeClr val="lt1"/>
                </a:solidFill>
                <a:latin typeface="Inter Medium"/>
                <a:ea typeface="Inter Medium"/>
                <a:cs typeface="Inter Medium"/>
                <a:sym typeface="Inter Medium"/>
              </a:rPr>
              <a:t> </a:t>
            </a:r>
            <a:r>
              <a:rPr lang="en" sz="1800">
                <a:solidFill>
                  <a:schemeClr val="lt1"/>
                </a:solidFill>
                <a:latin typeface="Inter SemiBold"/>
                <a:ea typeface="Inter SemiBold"/>
                <a:cs typeface="Inter SemiBold"/>
                <a:sym typeface="Inter SemiBold"/>
              </a:rPr>
              <a:t>to customers to</a:t>
            </a:r>
            <a:r>
              <a:rPr lang="en" sz="1800">
                <a:solidFill>
                  <a:schemeClr val="lt1"/>
                </a:solidFill>
                <a:latin typeface="Inter Medium"/>
                <a:ea typeface="Inter Medium"/>
                <a:cs typeface="Inter Medium"/>
                <a:sym typeface="Inter Medium"/>
              </a:rPr>
              <a:t> </a:t>
            </a:r>
            <a:r>
              <a:rPr b="1" lang="en" sz="1800">
                <a:solidFill>
                  <a:schemeClr val="accent3"/>
                </a:solidFill>
                <a:latin typeface="Inter"/>
                <a:ea typeface="Inter"/>
                <a:cs typeface="Inter"/>
                <a:sym typeface="Inter"/>
              </a:rPr>
              <a:t>understanding</a:t>
            </a:r>
            <a:r>
              <a:rPr lang="en" sz="1800">
                <a:solidFill>
                  <a:schemeClr val="lt1"/>
                </a:solidFill>
                <a:latin typeface="Inter Medium"/>
                <a:ea typeface="Inter Medium"/>
                <a:cs typeface="Inter Medium"/>
                <a:sym typeface="Inter Medium"/>
              </a:rPr>
              <a:t> </a:t>
            </a:r>
            <a:r>
              <a:rPr lang="en" sz="1800">
                <a:solidFill>
                  <a:schemeClr val="lt1"/>
                </a:solidFill>
                <a:latin typeface="Inter SemiBold"/>
                <a:ea typeface="Inter SemiBold"/>
                <a:cs typeface="Inter SemiBold"/>
                <a:sym typeface="Inter SemiBold"/>
              </a:rPr>
              <a:t>them to</a:t>
            </a:r>
            <a:r>
              <a:rPr lang="en" sz="1800">
                <a:solidFill>
                  <a:schemeClr val="lt1"/>
                </a:solidFill>
                <a:latin typeface="Inter Medium"/>
                <a:ea typeface="Inter Medium"/>
                <a:cs typeface="Inter Medium"/>
                <a:sym typeface="Inter Medium"/>
              </a:rPr>
              <a:t> </a:t>
            </a:r>
            <a:r>
              <a:rPr b="1" lang="en" sz="1800">
                <a:solidFill>
                  <a:schemeClr val="accent3"/>
                </a:solidFill>
                <a:latin typeface="Inter"/>
                <a:ea typeface="Inter"/>
                <a:cs typeface="Inter"/>
                <a:sym typeface="Inter"/>
              </a:rPr>
              <a:t>engaging</a:t>
            </a:r>
            <a:r>
              <a:rPr lang="en" sz="1800">
                <a:solidFill>
                  <a:schemeClr val="lt1"/>
                </a:solidFill>
                <a:latin typeface="Inter Medium"/>
                <a:ea typeface="Inter Medium"/>
                <a:cs typeface="Inter Medium"/>
                <a:sym typeface="Inter Medium"/>
              </a:rPr>
              <a:t> </a:t>
            </a:r>
            <a:r>
              <a:rPr lang="en" sz="1800">
                <a:solidFill>
                  <a:schemeClr val="lt1"/>
                </a:solidFill>
                <a:latin typeface="Inter SemiBold"/>
                <a:ea typeface="Inter SemiBold"/>
                <a:cs typeface="Inter SemiBold"/>
                <a:sym typeface="Inter SemiBold"/>
              </a:rPr>
              <a:t>with them so you can improve the customer experience across multiple businesses.</a:t>
            </a:r>
            <a:endParaRPr b="1" sz="2400">
              <a:solidFill>
                <a:srgbClr val="243746"/>
              </a:solidFill>
              <a:latin typeface="Inter"/>
              <a:ea typeface="Inter"/>
              <a:cs typeface="Inter"/>
              <a:sym typeface="Inter"/>
            </a:endParaRPr>
          </a:p>
        </p:txBody>
      </p:sp>
      <p:pic>
        <p:nvPicPr>
          <p:cNvPr id="4503" name="Google Shape;4503;p134"/>
          <p:cNvPicPr preferRelativeResize="0"/>
          <p:nvPr/>
        </p:nvPicPr>
        <p:blipFill>
          <a:blip r:embed="rId3">
            <a:alphaModFix/>
          </a:blip>
          <a:stretch>
            <a:fillRect/>
          </a:stretch>
        </p:blipFill>
        <p:spPr>
          <a:xfrm>
            <a:off x="4130869" y="3849688"/>
            <a:ext cx="629561" cy="629575"/>
          </a:xfrm>
          <a:prstGeom prst="rect">
            <a:avLst/>
          </a:prstGeom>
          <a:noFill/>
          <a:ln>
            <a:noFill/>
          </a:ln>
        </p:spPr>
      </p:pic>
      <p:pic>
        <p:nvPicPr>
          <p:cNvPr id="4504" name="Google Shape;4504;p134"/>
          <p:cNvPicPr preferRelativeResize="0"/>
          <p:nvPr/>
        </p:nvPicPr>
        <p:blipFill>
          <a:blip r:embed="rId4">
            <a:alphaModFix/>
          </a:blip>
          <a:stretch>
            <a:fillRect/>
          </a:stretch>
        </p:blipFill>
        <p:spPr>
          <a:xfrm>
            <a:off x="3020900" y="3849688"/>
            <a:ext cx="626299" cy="629575"/>
          </a:xfrm>
          <a:prstGeom prst="rect">
            <a:avLst/>
          </a:prstGeom>
          <a:noFill/>
          <a:ln>
            <a:noFill/>
          </a:ln>
        </p:spPr>
      </p:pic>
      <p:pic>
        <p:nvPicPr>
          <p:cNvPr id="4505" name="Google Shape;4505;p134"/>
          <p:cNvPicPr preferRelativeResize="0"/>
          <p:nvPr/>
        </p:nvPicPr>
        <p:blipFill>
          <a:blip r:embed="rId5">
            <a:alphaModFix/>
          </a:blip>
          <a:stretch>
            <a:fillRect/>
          </a:stretch>
        </p:blipFill>
        <p:spPr>
          <a:xfrm>
            <a:off x="5244089" y="3849688"/>
            <a:ext cx="629561" cy="629575"/>
          </a:xfrm>
          <a:prstGeom prst="rect">
            <a:avLst/>
          </a:prstGeom>
          <a:noFill/>
          <a:ln>
            <a:noFill/>
          </a:ln>
        </p:spPr>
      </p:pic>
      <p:sp>
        <p:nvSpPr>
          <p:cNvPr id="4506" name="Google Shape;4506;p134"/>
          <p:cNvSpPr txBox="1"/>
          <p:nvPr/>
        </p:nvSpPr>
        <p:spPr>
          <a:xfrm>
            <a:off x="2948225" y="4479263"/>
            <a:ext cx="785100" cy="3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FFFFF"/>
                </a:solidFill>
                <a:latin typeface="Inter"/>
                <a:ea typeface="Inter"/>
                <a:cs typeface="Inter"/>
                <a:sym typeface="Inter"/>
              </a:rPr>
              <a:t>Listen</a:t>
            </a:r>
            <a:endParaRPr sz="1000">
              <a:solidFill>
                <a:srgbClr val="595959"/>
              </a:solidFill>
            </a:endParaRPr>
          </a:p>
        </p:txBody>
      </p:sp>
      <p:sp>
        <p:nvSpPr>
          <p:cNvPr id="4507" name="Google Shape;4507;p134"/>
          <p:cNvSpPr txBox="1"/>
          <p:nvPr/>
        </p:nvSpPr>
        <p:spPr>
          <a:xfrm>
            <a:off x="3808759" y="4479263"/>
            <a:ext cx="1273800" cy="3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FFFFF"/>
                </a:solidFill>
                <a:latin typeface="Inter"/>
                <a:ea typeface="Inter"/>
                <a:cs typeface="Inter"/>
                <a:sym typeface="Inter"/>
              </a:rPr>
              <a:t>Understand</a:t>
            </a:r>
            <a:endParaRPr sz="1000">
              <a:solidFill>
                <a:srgbClr val="595959"/>
              </a:solidFill>
            </a:endParaRPr>
          </a:p>
        </p:txBody>
      </p:sp>
      <p:sp>
        <p:nvSpPr>
          <p:cNvPr id="4508" name="Google Shape;4508;p134"/>
          <p:cNvSpPr txBox="1"/>
          <p:nvPr/>
        </p:nvSpPr>
        <p:spPr>
          <a:xfrm>
            <a:off x="4921980" y="4479263"/>
            <a:ext cx="1273800" cy="3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FFFFF"/>
                </a:solidFill>
                <a:latin typeface="Inter"/>
                <a:ea typeface="Inter"/>
                <a:cs typeface="Inter"/>
                <a:sym typeface="Inter"/>
              </a:rPr>
              <a:t>Engage</a:t>
            </a:r>
            <a:endParaRPr sz="1000">
              <a:solidFill>
                <a:srgbClr val="595959"/>
              </a:solidFill>
            </a:endParaRPr>
          </a:p>
        </p:txBody>
      </p:sp>
      <p:cxnSp>
        <p:nvCxnSpPr>
          <p:cNvPr id="4509" name="Google Shape;4509;p134"/>
          <p:cNvCxnSpPr/>
          <p:nvPr/>
        </p:nvCxnSpPr>
        <p:spPr>
          <a:xfrm>
            <a:off x="3728981" y="4164475"/>
            <a:ext cx="320100" cy="0"/>
          </a:xfrm>
          <a:prstGeom prst="straightConnector1">
            <a:avLst/>
          </a:prstGeom>
          <a:noFill/>
          <a:ln cap="flat" cmpd="sng" w="19050">
            <a:solidFill>
              <a:srgbClr val="0497A2"/>
            </a:solidFill>
            <a:prstDash val="solid"/>
            <a:round/>
            <a:headEnd len="med" w="med" type="none"/>
            <a:tailEnd len="med" w="med" type="triangle"/>
          </a:ln>
        </p:spPr>
      </p:cxnSp>
      <p:cxnSp>
        <p:nvCxnSpPr>
          <p:cNvPr id="4510" name="Google Shape;4510;p134"/>
          <p:cNvCxnSpPr/>
          <p:nvPr/>
        </p:nvCxnSpPr>
        <p:spPr>
          <a:xfrm>
            <a:off x="4842219" y="4164475"/>
            <a:ext cx="320100" cy="0"/>
          </a:xfrm>
          <a:prstGeom prst="straightConnector1">
            <a:avLst/>
          </a:prstGeom>
          <a:noFill/>
          <a:ln cap="flat" cmpd="sng" w="19050">
            <a:solidFill>
              <a:srgbClr val="0497A2"/>
            </a:solidFill>
            <a:prstDash val="solid"/>
            <a:round/>
            <a:headEnd len="med" w="med" type="none"/>
            <a:tailEnd len="med" w="med" type="triangle"/>
          </a:ln>
        </p:spPr>
      </p:cxnSp>
      <p:pic>
        <p:nvPicPr>
          <p:cNvPr id="4511" name="Google Shape;4511;p134"/>
          <p:cNvPicPr preferRelativeResize="0"/>
          <p:nvPr/>
        </p:nvPicPr>
        <p:blipFill>
          <a:blip r:embed="rId6">
            <a:alphaModFix/>
          </a:blip>
          <a:stretch>
            <a:fillRect/>
          </a:stretch>
        </p:blipFill>
        <p:spPr>
          <a:xfrm>
            <a:off x="3471400" y="794805"/>
            <a:ext cx="2100909" cy="47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4" name="Shape 4684"/>
        <p:cNvGrpSpPr/>
        <p:nvPr/>
      </p:nvGrpSpPr>
      <p:grpSpPr>
        <a:xfrm>
          <a:off x="0" y="0"/>
          <a:ext cx="0" cy="0"/>
          <a:chOff x="0" y="0"/>
          <a:chExt cx="0" cy="0"/>
        </a:xfrm>
      </p:grpSpPr>
      <p:sp>
        <p:nvSpPr>
          <p:cNvPr id="4685" name="Google Shape;4685;p152"/>
          <p:cNvSpPr txBox="1"/>
          <p:nvPr>
            <p:ph type="title"/>
          </p:nvPr>
        </p:nvSpPr>
        <p:spPr>
          <a:xfrm>
            <a:off x="311850" y="944675"/>
            <a:ext cx="22878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Look Beyond the Initial Offering</a:t>
            </a:r>
            <a:endParaRPr sz="2500"/>
          </a:p>
        </p:txBody>
      </p:sp>
      <p:sp>
        <p:nvSpPr>
          <p:cNvPr id="4686" name="Google Shape;4686;p152"/>
          <p:cNvSpPr txBox="1"/>
          <p:nvPr>
            <p:ph idx="2" type="body"/>
          </p:nvPr>
        </p:nvSpPr>
        <p:spPr>
          <a:xfrm>
            <a:off x="3593825" y="1748100"/>
            <a:ext cx="4620600" cy="262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Consider the full customer journey</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Map out a plan but </a:t>
            </a:r>
            <a:r>
              <a:rPr b="1" lang="en" sz="1600"/>
              <a:t>start simple</a:t>
            </a:r>
            <a:endParaRPr b="1" sz="1600"/>
          </a:p>
          <a:p>
            <a:pPr indent="0" lvl="0" marL="0" rtl="0" algn="l">
              <a:lnSpc>
                <a:spcPct val="100000"/>
              </a:lnSpc>
              <a:spcBef>
                <a:spcPts val="0"/>
              </a:spcBef>
              <a:spcAft>
                <a:spcPts val="0"/>
              </a:spcAft>
              <a:buNone/>
            </a:pPr>
            <a:r>
              <a:t/>
            </a:r>
            <a:endParaRPr b="1" sz="1600"/>
          </a:p>
          <a:p>
            <a:pPr indent="0" lvl="0" marL="0" rtl="0" algn="l">
              <a:lnSpc>
                <a:spcPct val="100000"/>
              </a:lnSpc>
              <a:spcBef>
                <a:spcPts val="0"/>
              </a:spcBef>
              <a:spcAft>
                <a:spcPts val="0"/>
              </a:spcAft>
              <a:buNone/>
            </a:pPr>
            <a:r>
              <a:rPr lang="en" sz="1600">
                <a:latin typeface="Inter Medium"/>
                <a:ea typeface="Inter Medium"/>
                <a:cs typeface="Inter Medium"/>
                <a:sym typeface="Inter Medium"/>
              </a:rPr>
              <a:t>Engage early and often</a:t>
            </a:r>
            <a:endParaRPr sz="1600">
              <a:latin typeface="Inter Medium"/>
              <a:ea typeface="Inter Medium"/>
              <a:cs typeface="Inter Medium"/>
              <a:sym typeface="Inter Medium"/>
            </a:endParaRPr>
          </a:p>
        </p:txBody>
      </p:sp>
      <p:cxnSp>
        <p:nvCxnSpPr>
          <p:cNvPr id="4687" name="Google Shape;4687;p152"/>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688" name="Google Shape;4688;p152"/>
          <p:cNvPicPr preferRelativeResize="0"/>
          <p:nvPr/>
        </p:nvPicPr>
        <p:blipFill>
          <a:blip r:embed="rId3">
            <a:alphaModFix/>
          </a:blip>
          <a:stretch>
            <a:fillRect/>
          </a:stretch>
        </p:blipFill>
        <p:spPr>
          <a:xfrm>
            <a:off x="3254400" y="1835500"/>
            <a:ext cx="225361" cy="228875"/>
          </a:xfrm>
          <a:prstGeom prst="rect">
            <a:avLst/>
          </a:prstGeom>
          <a:noFill/>
          <a:ln>
            <a:noFill/>
          </a:ln>
        </p:spPr>
      </p:pic>
      <p:pic>
        <p:nvPicPr>
          <p:cNvPr id="4689" name="Google Shape;4689;p152"/>
          <p:cNvPicPr preferRelativeResize="0"/>
          <p:nvPr/>
        </p:nvPicPr>
        <p:blipFill>
          <a:blip r:embed="rId3">
            <a:alphaModFix/>
          </a:blip>
          <a:stretch>
            <a:fillRect/>
          </a:stretch>
        </p:blipFill>
        <p:spPr>
          <a:xfrm>
            <a:off x="3254400" y="2345425"/>
            <a:ext cx="225361" cy="228875"/>
          </a:xfrm>
          <a:prstGeom prst="rect">
            <a:avLst/>
          </a:prstGeom>
          <a:noFill/>
          <a:ln>
            <a:noFill/>
          </a:ln>
        </p:spPr>
      </p:pic>
      <p:pic>
        <p:nvPicPr>
          <p:cNvPr id="4690" name="Google Shape;4690;p152"/>
          <p:cNvPicPr preferRelativeResize="0"/>
          <p:nvPr/>
        </p:nvPicPr>
        <p:blipFill>
          <a:blip r:embed="rId3">
            <a:alphaModFix/>
          </a:blip>
          <a:stretch>
            <a:fillRect/>
          </a:stretch>
        </p:blipFill>
        <p:spPr>
          <a:xfrm>
            <a:off x="3254400" y="2818750"/>
            <a:ext cx="225361" cy="228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4" name="Shape 4694"/>
        <p:cNvGrpSpPr/>
        <p:nvPr/>
      </p:nvGrpSpPr>
      <p:grpSpPr>
        <a:xfrm>
          <a:off x="0" y="0"/>
          <a:ext cx="0" cy="0"/>
          <a:chOff x="0" y="0"/>
          <a:chExt cx="0" cy="0"/>
        </a:xfrm>
      </p:grpSpPr>
      <p:sp>
        <p:nvSpPr>
          <p:cNvPr id="4695" name="Google Shape;4695;p153"/>
          <p:cNvSpPr txBox="1"/>
          <p:nvPr>
            <p:ph type="title"/>
          </p:nvPr>
        </p:nvSpPr>
        <p:spPr>
          <a:xfrm>
            <a:off x="569250" y="363575"/>
            <a:ext cx="8034600" cy="6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Bring More Reputation Value </a:t>
            </a:r>
            <a:endParaRPr/>
          </a:p>
        </p:txBody>
      </p:sp>
      <p:pic>
        <p:nvPicPr>
          <p:cNvPr id="4696" name="Google Shape;4696;p153" title="Chart"/>
          <p:cNvPicPr preferRelativeResize="0"/>
          <p:nvPr/>
        </p:nvPicPr>
        <p:blipFill>
          <a:blip r:embed="rId3">
            <a:alphaModFix/>
          </a:blip>
          <a:stretch>
            <a:fillRect/>
          </a:stretch>
        </p:blipFill>
        <p:spPr>
          <a:xfrm>
            <a:off x="895600" y="1039694"/>
            <a:ext cx="7708250" cy="4044181"/>
          </a:xfrm>
          <a:prstGeom prst="rect">
            <a:avLst/>
          </a:prstGeom>
          <a:noFill/>
          <a:ln>
            <a:noFill/>
          </a:ln>
        </p:spPr>
      </p:pic>
      <p:sp>
        <p:nvSpPr>
          <p:cNvPr id="4697" name="Google Shape;4697;p153"/>
          <p:cNvSpPr/>
          <p:nvPr/>
        </p:nvSpPr>
        <p:spPr>
          <a:xfrm>
            <a:off x="1117750" y="2705850"/>
            <a:ext cx="7170900" cy="9477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1" name="Shape 4701"/>
        <p:cNvGrpSpPr/>
        <p:nvPr/>
      </p:nvGrpSpPr>
      <p:grpSpPr>
        <a:xfrm>
          <a:off x="0" y="0"/>
          <a:ext cx="0" cy="0"/>
          <a:chOff x="0" y="0"/>
          <a:chExt cx="0" cy="0"/>
        </a:xfrm>
      </p:grpSpPr>
      <p:sp>
        <p:nvSpPr>
          <p:cNvPr id="4702" name="Google Shape;4702;p154"/>
          <p:cNvSpPr txBox="1"/>
          <p:nvPr>
            <p:ph type="title"/>
          </p:nvPr>
        </p:nvSpPr>
        <p:spPr>
          <a:xfrm>
            <a:off x="311850" y="944675"/>
            <a:ext cx="21732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Setting Goals</a:t>
            </a:r>
            <a:endParaRPr sz="2500"/>
          </a:p>
        </p:txBody>
      </p:sp>
      <p:sp>
        <p:nvSpPr>
          <p:cNvPr id="4703" name="Google Shape;4703;p154"/>
          <p:cNvSpPr txBox="1"/>
          <p:nvPr>
            <p:ph idx="2" type="body"/>
          </p:nvPr>
        </p:nvSpPr>
        <p:spPr>
          <a:xfrm>
            <a:off x="3593825" y="1367100"/>
            <a:ext cx="4262400" cy="262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Reputation specific goals</a:t>
            </a:r>
            <a:endParaRPr sz="1600">
              <a:latin typeface="Inter Medium"/>
              <a:ea typeface="Inter Medium"/>
              <a:cs typeface="Inter Medium"/>
              <a:sym typeface="Inter Medium"/>
            </a:endParaRPr>
          </a:p>
          <a:p>
            <a:pPr indent="-330200" lvl="0" marL="457200" rtl="0" algn="l">
              <a:lnSpc>
                <a:spcPct val="100000"/>
              </a:lnSpc>
              <a:spcBef>
                <a:spcPts val="0"/>
              </a:spcBef>
              <a:spcAft>
                <a:spcPts val="0"/>
              </a:spcAft>
              <a:buSzPts val="1600"/>
              <a:buFont typeface="Inter Medium"/>
              <a:buChar char="●"/>
            </a:pPr>
            <a:r>
              <a:rPr lang="en" sz="1600">
                <a:latin typeface="Inter Medium"/>
                <a:ea typeface="Inter Medium"/>
                <a:cs typeface="Inter Medium"/>
                <a:sym typeface="Inter Medium"/>
              </a:rPr>
              <a:t>Review volume</a:t>
            </a:r>
            <a:endParaRPr sz="1600">
              <a:latin typeface="Inter Medium"/>
              <a:ea typeface="Inter Medium"/>
              <a:cs typeface="Inter Medium"/>
              <a:sym typeface="Inter Medium"/>
            </a:endParaRPr>
          </a:p>
          <a:p>
            <a:pPr indent="-330200" lvl="0" marL="457200" rtl="0" algn="l">
              <a:lnSpc>
                <a:spcPct val="100000"/>
              </a:lnSpc>
              <a:spcBef>
                <a:spcPts val="0"/>
              </a:spcBef>
              <a:spcAft>
                <a:spcPts val="0"/>
              </a:spcAft>
              <a:buSzPts val="1600"/>
              <a:buFont typeface="Inter Medium"/>
              <a:buChar char="●"/>
            </a:pPr>
            <a:r>
              <a:rPr lang="en" sz="1600">
                <a:latin typeface="Inter Medium"/>
                <a:ea typeface="Inter Medium"/>
                <a:cs typeface="Inter Medium"/>
                <a:sym typeface="Inter Medium"/>
              </a:rPr>
              <a:t>Average rating</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Content (website &amp; social)</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Aggressive but realistic</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How do they ladder up to business goals</a:t>
            </a:r>
            <a:endParaRPr sz="1600">
              <a:latin typeface="Inter Medium"/>
              <a:ea typeface="Inter Medium"/>
              <a:cs typeface="Inter Medium"/>
              <a:sym typeface="Inter Medium"/>
            </a:endParaRPr>
          </a:p>
        </p:txBody>
      </p:sp>
      <p:cxnSp>
        <p:nvCxnSpPr>
          <p:cNvPr id="4704" name="Google Shape;4704;p154"/>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705" name="Google Shape;4705;p154"/>
          <p:cNvPicPr preferRelativeResize="0"/>
          <p:nvPr/>
        </p:nvPicPr>
        <p:blipFill>
          <a:blip r:embed="rId3">
            <a:alphaModFix/>
          </a:blip>
          <a:stretch>
            <a:fillRect/>
          </a:stretch>
        </p:blipFill>
        <p:spPr>
          <a:xfrm>
            <a:off x="3254400" y="1454500"/>
            <a:ext cx="225361" cy="228875"/>
          </a:xfrm>
          <a:prstGeom prst="rect">
            <a:avLst/>
          </a:prstGeom>
          <a:noFill/>
          <a:ln>
            <a:noFill/>
          </a:ln>
        </p:spPr>
      </p:pic>
      <p:pic>
        <p:nvPicPr>
          <p:cNvPr id="4706" name="Google Shape;4706;p154"/>
          <p:cNvPicPr preferRelativeResize="0"/>
          <p:nvPr/>
        </p:nvPicPr>
        <p:blipFill>
          <a:blip r:embed="rId3">
            <a:alphaModFix/>
          </a:blip>
          <a:stretch>
            <a:fillRect/>
          </a:stretch>
        </p:blipFill>
        <p:spPr>
          <a:xfrm>
            <a:off x="3254400" y="2429925"/>
            <a:ext cx="225361" cy="228875"/>
          </a:xfrm>
          <a:prstGeom prst="rect">
            <a:avLst/>
          </a:prstGeom>
          <a:noFill/>
          <a:ln>
            <a:noFill/>
          </a:ln>
        </p:spPr>
      </p:pic>
      <p:pic>
        <p:nvPicPr>
          <p:cNvPr id="4707" name="Google Shape;4707;p154"/>
          <p:cNvPicPr preferRelativeResize="0"/>
          <p:nvPr/>
        </p:nvPicPr>
        <p:blipFill>
          <a:blip r:embed="rId3">
            <a:alphaModFix/>
          </a:blip>
          <a:stretch>
            <a:fillRect/>
          </a:stretch>
        </p:blipFill>
        <p:spPr>
          <a:xfrm>
            <a:off x="3254400" y="2939875"/>
            <a:ext cx="225361" cy="228875"/>
          </a:xfrm>
          <a:prstGeom prst="rect">
            <a:avLst/>
          </a:prstGeom>
          <a:noFill/>
          <a:ln>
            <a:noFill/>
          </a:ln>
        </p:spPr>
      </p:pic>
      <p:pic>
        <p:nvPicPr>
          <p:cNvPr id="4708" name="Google Shape;4708;p154"/>
          <p:cNvPicPr preferRelativeResize="0"/>
          <p:nvPr/>
        </p:nvPicPr>
        <p:blipFill>
          <a:blip r:embed="rId3">
            <a:alphaModFix/>
          </a:blip>
          <a:stretch>
            <a:fillRect/>
          </a:stretch>
        </p:blipFill>
        <p:spPr>
          <a:xfrm>
            <a:off x="3254400" y="3405350"/>
            <a:ext cx="225361" cy="228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2" name="Shape 4712"/>
        <p:cNvGrpSpPr/>
        <p:nvPr/>
      </p:nvGrpSpPr>
      <p:grpSpPr>
        <a:xfrm>
          <a:off x="0" y="0"/>
          <a:ext cx="0" cy="0"/>
          <a:chOff x="0" y="0"/>
          <a:chExt cx="0" cy="0"/>
        </a:xfrm>
      </p:grpSpPr>
      <p:sp>
        <p:nvSpPr>
          <p:cNvPr id="4713" name="Google Shape;4713;p155"/>
          <p:cNvSpPr txBox="1"/>
          <p:nvPr>
            <p:ph type="title"/>
          </p:nvPr>
        </p:nvSpPr>
        <p:spPr>
          <a:xfrm>
            <a:off x="311850" y="944675"/>
            <a:ext cx="21519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Make or break on first value</a:t>
            </a:r>
            <a:endParaRPr sz="2500"/>
          </a:p>
        </p:txBody>
      </p:sp>
      <p:sp>
        <p:nvSpPr>
          <p:cNvPr id="4714" name="Google Shape;4714;p155"/>
          <p:cNvSpPr txBox="1"/>
          <p:nvPr>
            <p:ph idx="2" type="body"/>
          </p:nvPr>
        </p:nvSpPr>
        <p:spPr>
          <a:xfrm>
            <a:off x="3593825" y="1595700"/>
            <a:ext cx="4620600" cy="2198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Start small</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Create a specific roadmap</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Highlight successes</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Over communicate to identify problems early</a:t>
            </a:r>
            <a:endParaRPr sz="1600">
              <a:latin typeface="Inter Medium"/>
              <a:ea typeface="Inter Medium"/>
              <a:cs typeface="Inter Medium"/>
              <a:sym typeface="Inter Medium"/>
            </a:endParaRPr>
          </a:p>
        </p:txBody>
      </p:sp>
      <p:cxnSp>
        <p:nvCxnSpPr>
          <p:cNvPr id="4715" name="Google Shape;4715;p155"/>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716" name="Google Shape;4716;p155"/>
          <p:cNvPicPr preferRelativeResize="0"/>
          <p:nvPr/>
        </p:nvPicPr>
        <p:blipFill>
          <a:blip r:embed="rId3">
            <a:alphaModFix/>
          </a:blip>
          <a:stretch>
            <a:fillRect/>
          </a:stretch>
        </p:blipFill>
        <p:spPr>
          <a:xfrm>
            <a:off x="3254400" y="1683100"/>
            <a:ext cx="225361" cy="228875"/>
          </a:xfrm>
          <a:prstGeom prst="rect">
            <a:avLst/>
          </a:prstGeom>
          <a:noFill/>
          <a:ln>
            <a:noFill/>
          </a:ln>
        </p:spPr>
      </p:pic>
      <p:pic>
        <p:nvPicPr>
          <p:cNvPr id="4717" name="Google Shape;4717;p155"/>
          <p:cNvPicPr preferRelativeResize="0"/>
          <p:nvPr/>
        </p:nvPicPr>
        <p:blipFill>
          <a:blip r:embed="rId3">
            <a:alphaModFix/>
          </a:blip>
          <a:stretch>
            <a:fillRect/>
          </a:stretch>
        </p:blipFill>
        <p:spPr>
          <a:xfrm>
            <a:off x="3254400" y="2193025"/>
            <a:ext cx="225361" cy="228875"/>
          </a:xfrm>
          <a:prstGeom prst="rect">
            <a:avLst/>
          </a:prstGeom>
          <a:noFill/>
          <a:ln>
            <a:noFill/>
          </a:ln>
        </p:spPr>
      </p:pic>
      <p:pic>
        <p:nvPicPr>
          <p:cNvPr id="4718" name="Google Shape;4718;p155"/>
          <p:cNvPicPr preferRelativeResize="0"/>
          <p:nvPr/>
        </p:nvPicPr>
        <p:blipFill>
          <a:blip r:embed="rId3">
            <a:alphaModFix/>
          </a:blip>
          <a:stretch>
            <a:fillRect/>
          </a:stretch>
        </p:blipFill>
        <p:spPr>
          <a:xfrm>
            <a:off x="3254400" y="2666350"/>
            <a:ext cx="225361" cy="228875"/>
          </a:xfrm>
          <a:prstGeom prst="rect">
            <a:avLst/>
          </a:prstGeom>
          <a:noFill/>
          <a:ln>
            <a:noFill/>
          </a:ln>
        </p:spPr>
      </p:pic>
      <p:pic>
        <p:nvPicPr>
          <p:cNvPr id="4719" name="Google Shape;4719;p155"/>
          <p:cNvPicPr preferRelativeResize="0"/>
          <p:nvPr/>
        </p:nvPicPr>
        <p:blipFill>
          <a:blip r:embed="rId3">
            <a:alphaModFix/>
          </a:blip>
          <a:stretch>
            <a:fillRect/>
          </a:stretch>
        </p:blipFill>
        <p:spPr>
          <a:xfrm>
            <a:off x="3254400" y="3139675"/>
            <a:ext cx="225361" cy="228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3" name="Shape 4723"/>
        <p:cNvGrpSpPr/>
        <p:nvPr/>
      </p:nvGrpSpPr>
      <p:grpSpPr>
        <a:xfrm>
          <a:off x="0" y="0"/>
          <a:ext cx="0" cy="0"/>
          <a:chOff x="0" y="0"/>
          <a:chExt cx="0" cy="0"/>
        </a:xfrm>
      </p:grpSpPr>
      <p:sp>
        <p:nvSpPr>
          <p:cNvPr id="4724" name="Google Shape;4724;p156"/>
          <p:cNvSpPr txBox="1"/>
          <p:nvPr>
            <p:ph idx="4294967295" type="title"/>
          </p:nvPr>
        </p:nvSpPr>
        <p:spPr>
          <a:xfrm>
            <a:off x="311850" y="3124100"/>
            <a:ext cx="5596500" cy="105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3200">
                <a:solidFill>
                  <a:schemeClr val="lt1"/>
                </a:solidFill>
                <a:latin typeface="Inter"/>
                <a:ea typeface="Inter"/>
                <a:cs typeface="Inter"/>
                <a:sym typeface="Inter"/>
              </a:rPr>
              <a:t>Retention Strategies for Long-Term Success</a:t>
            </a:r>
            <a:endParaRPr b="1" sz="3200">
              <a:solidFill>
                <a:schemeClr val="lt1"/>
              </a:solidFill>
              <a:latin typeface="Inter"/>
              <a:ea typeface="Inter"/>
              <a:cs typeface="Inter"/>
              <a:sym typeface="Inter"/>
            </a:endParaRPr>
          </a:p>
        </p:txBody>
      </p:sp>
      <p:sp>
        <p:nvSpPr>
          <p:cNvPr id="4725" name="Google Shape;4725;p156"/>
          <p:cNvSpPr txBox="1"/>
          <p:nvPr>
            <p:ph idx="4294967295" type="title"/>
          </p:nvPr>
        </p:nvSpPr>
        <p:spPr>
          <a:xfrm>
            <a:off x="311850" y="4176875"/>
            <a:ext cx="5596500" cy="696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600">
                <a:solidFill>
                  <a:schemeClr val="lt1"/>
                </a:solidFill>
                <a:latin typeface="Inter"/>
                <a:ea typeface="Inter"/>
                <a:cs typeface="Inter"/>
                <a:sym typeface="Inter"/>
              </a:rPr>
              <a:t>Desired outcomes require constant iterations</a:t>
            </a:r>
            <a:endParaRPr sz="1600">
              <a:solidFill>
                <a:schemeClr val="lt1"/>
              </a:solidFill>
              <a:latin typeface="Inter"/>
              <a:ea typeface="Inter"/>
              <a:cs typeface="Inter"/>
              <a:sym typeface="Inter"/>
            </a:endParaRPr>
          </a:p>
        </p:txBody>
      </p:sp>
      <p:pic>
        <p:nvPicPr>
          <p:cNvPr id="4726" name="Google Shape;4726;p156"/>
          <p:cNvPicPr preferRelativeResize="0"/>
          <p:nvPr/>
        </p:nvPicPr>
        <p:blipFill>
          <a:blip r:embed="rId3">
            <a:alphaModFix/>
          </a:blip>
          <a:stretch>
            <a:fillRect/>
          </a:stretch>
        </p:blipFill>
        <p:spPr>
          <a:xfrm>
            <a:off x="395025" y="2414325"/>
            <a:ext cx="656325" cy="656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0" name="Shape 4730"/>
        <p:cNvGrpSpPr/>
        <p:nvPr/>
      </p:nvGrpSpPr>
      <p:grpSpPr>
        <a:xfrm>
          <a:off x="0" y="0"/>
          <a:ext cx="0" cy="0"/>
          <a:chOff x="0" y="0"/>
          <a:chExt cx="0" cy="0"/>
        </a:xfrm>
      </p:grpSpPr>
      <p:sp>
        <p:nvSpPr>
          <p:cNvPr id="4731" name="Google Shape;4731;p157"/>
          <p:cNvSpPr txBox="1"/>
          <p:nvPr>
            <p:ph type="title"/>
          </p:nvPr>
        </p:nvSpPr>
        <p:spPr>
          <a:xfrm>
            <a:off x="311850" y="944675"/>
            <a:ext cx="21519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Discover NEW Problems &amp; Solutions</a:t>
            </a:r>
            <a:endParaRPr sz="2500"/>
          </a:p>
        </p:txBody>
      </p:sp>
      <p:sp>
        <p:nvSpPr>
          <p:cNvPr id="4732" name="Google Shape;4732;p157"/>
          <p:cNvSpPr txBox="1"/>
          <p:nvPr>
            <p:ph idx="2" type="body"/>
          </p:nvPr>
        </p:nvSpPr>
        <p:spPr>
          <a:xfrm>
            <a:off x="3593825" y="1671900"/>
            <a:ext cx="3589200" cy="1773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Inter Medium"/>
                <a:ea typeface="Inter Medium"/>
                <a:cs typeface="Inter Medium"/>
                <a:sym typeface="Inter Medium"/>
              </a:rPr>
              <a:t>Collect and organize questions received by support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Check in calls</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t/>
            </a:r>
            <a:endParaRPr sz="1600">
              <a:latin typeface="Inter Medium"/>
              <a:ea typeface="Inter Medium"/>
              <a:cs typeface="Inter Medium"/>
              <a:sym typeface="Inter Medium"/>
            </a:endParaRPr>
          </a:p>
          <a:p>
            <a:pPr indent="0" lvl="0" marL="0" rtl="0" algn="l">
              <a:lnSpc>
                <a:spcPct val="100000"/>
              </a:lnSpc>
              <a:spcBef>
                <a:spcPts val="0"/>
              </a:spcBef>
              <a:spcAft>
                <a:spcPts val="0"/>
              </a:spcAft>
              <a:buNone/>
            </a:pPr>
            <a:r>
              <a:rPr lang="en" sz="1600">
                <a:latin typeface="Inter Medium"/>
                <a:ea typeface="Inter Medium"/>
                <a:cs typeface="Inter Medium"/>
                <a:sym typeface="Inter Medium"/>
              </a:rPr>
              <a:t>Maintain regular contact</a:t>
            </a:r>
            <a:endParaRPr sz="1600">
              <a:latin typeface="Inter Medium"/>
              <a:ea typeface="Inter Medium"/>
              <a:cs typeface="Inter Medium"/>
              <a:sym typeface="Inter Medium"/>
            </a:endParaRPr>
          </a:p>
        </p:txBody>
      </p:sp>
      <p:cxnSp>
        <p:nvCxnSpPr>
          <p:cNvPr id="4733" name="Google Shape;4733;p157"/>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734" name="Google Shape;4734;p157"/>
          <p:cNvPicPr preferRelativeResize="0"/>
          <p:nvPr/>
        </p:nvPicPr>
        <p:blipFill>
          <a:blip r:embed="rId3">
            <a:alphaModFix/>
          </a:blip>
          <a:stretch>
            <a:fillRect/>
          </a:stretch>
        </p:blipFill>
        <p:spPr>
          <a:xfrm>
            <a:off x="3254400" y="1759300"/>
            <a:ext cx="225361" cy="228875"/>
          </a:xfrm>
          <a:prstGeom prst="rect">
            <a:avLst/>
          </a:prstGeom>
          <a:noFill/>
          <a:ln>
            <a:noFill/>
          </a:ln>
        </p:spPr>
      </p:pic>
      <p:pic>
        <p:nvPicPr>
          <p:cNvPr id="4735" name="Google Shape;4735;p157"/>
          <p:cNvPicPr preferRelativeResize="0"/>
          <p:nvPr/>
        </p:nvPicPr>
        <p:blipFill>
          <a:blip r:embed="rId3">
            <a:alphaModFix/>
          </a:blip>
          <a:stretch>
            <a:fillRect/>
          </a:stretch>
        </p:blipFill>
        <p:spPr>
          <a:xfrm>
            <a:off x="3254400" y="2508738"/>
            <a:ext cx="225361" cy="228875"/>
          </a:xfrm>
          <a:prstGeom prst="rect">
            <a:avLst/>
          </a:prstGeom>
          <a:noFill/>
          <a:ln>
            <a:noFill/>
          </a:ln>
        </p:spPr>
      </p:pic>
      <p:pic>
        <p:nvPicPr>
          <p:cNvPr id="4736" name="Google Shape;4736;p157"/>
          <p:cNvPicPr preferRelativeResize="0"/>
          <p:nvPr/>
        </p:nvPicPr>
        <p:blipFill>
          <a:blip r:embed="rId3">
            <a:alphaModFix/>
          </a:blip>
          <a:stretch>
            <a:fillRect/>
          </a:stretch>
        </p:blipFill>
        <p:spPr>
          <a:xfrm>
            <a:off x="3254400" y="2978900"/>
            <a:ext cx="225361" cy="228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0" name="Shape 4740"/>
        <p:cNvGrpSpPr/>
        <p:nvPr/>
      </p:nvGrpSpPr>
      <p:grpSpPr>
        <a:xfrm>
          <a:off x="0" y="0"/>
          <a:ext cx="0" cy="0"/>
          <a:chOff x="0" y="0"/>
          <a:chExt cx="0" cy="0"/>
        </a:xfrm>
      </p:grpSpPr>
      <p:sp>
        <p:nvSpPr>
          <p:cNvPr id="4741" name="Google Shape;4741;p158"/>
          <p:cNvSpPr txBox="1"/>
          <p:nvPr>
            <p:ph type="title"/>
          </p:nvPr>
        </p:nvSpPr>
        <p:spPr>
          <a:xfrm>
            <a:off x="311850" y="944675"/>
            <a:ext cx="21519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Constant Iterations</a:t>
            </a:r>
            <a:endParaRPr sz="2500"/>
          </a:p>
        </p:txBody>
      </p:sp>
      <p:sp>
        <p:nvSpPr>
          <p:cNvPr id="4742" name="Google Shape;4742;p158"/>
          <p:cNvSpPr txBox="1"/>
          <p:nvPr>
            <p:ph idx="2" type="body"/>
          </p:nvPr>
        </p:nvSpPr>
        <p:spPr>
          <a:xfrm>
            <a:off x="3593825" y="1900500"/>
            <a:ext cx="4713600" cy="15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Train support/CS on new features</a:t>
            </a:r>
            <a:endParaRPr sz="1600"/>
          </a:p>
          <a:p>
            <a:pPr indent="0" lvl="0" marL="0" rtl="0" algn="l">
              <a:spcBef>
                <a:spcPts val="1200"/>
              </a:spcBef>
              <a:spcAft>
                <a:spcPts val="0"/>
              </a:spcAft>
              <a:buNone/>
            </a:pPr>
            <a:r>
              <a:rPr lang="en" sz="1600"/>
              <a:t>Pair new features with problems to solve</a:t>
            </a:r>
            <a:endParaRPr sz="1600"/>
          </a:p>
          <a:p>
            <a:pPr indent="0" lvl="0" marL="0" rtl="0" algn="l">
              <a:spcBef>
                <a:spcPts val="1200"/>
              </a:spcBef>
              <a:spcAft>
                <a:spcPts val="1200"/>
              </a:spcAft>
              <a:buNone/>
            </a:pPr>
            <a:r>
              <a:rPr lang="en" sz="1600"/>
              <a:t>Make it easy for them to adopt new features</a:t>
            </a:r>
            <a:endParaRPr sz="1400">
              <a:latin typeface="Inter Medium"/>
              <a:ea typeface="Inter Medium"/>
              <a:cs typeface="Inter Medium"/>
              <a:sym typeface="Inter Medium"/>
            </a:endParaRPr>
          </a:p>
        </p:txBody>
      </p:sp>
      <p:cxnSp>
        <p:nvCxnSpPr>
          <p:cNvPr id="4743" name="Google Shape;4743;p158"/>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744" name="Google Shape;4744;p158"/>
          <p:cNvPicPr preferRelativeResize="0"/>
          <p:nvPr/>
        </p:nvPicPr>
        <p:blipFill>
          <a:blip r:embed="rId3">
            <a:alphaModFix/>
          </a:blip>
          <a:stretch>
            <a:fillRect/>
          </a:stretch>
        </p:blipFill>
        <p:spPr>
          <a:xfrm>
            <a:off x="3254400" y="1987900"/>
            <a:ext cx="225361" cy="228875"/>
          </a:xfrm>
          <a:prstGeom prst="rect">
            <a:avLst/>
          </a:prstGeom>
          <a:noFill/>
          <a:ln>
            <a:noFill/>
          </a:ln>
        </p:spPr>
      </p:pic>
      <p:pic>
        <p:nvPicPr>
          <p:cNvPr id="4745" name="Google Shape;4745;p158"/>
          <p:cNvPicPr preferRelativeResize="0"/>
          <p:nvPr/>
        </p:nvPicPr>
        <p:blipFill>
          <a:blip r:embed="rId3">
            <a:alphaModFix/>
          </a:blip>
          <a:stretch>
            <a:fillRect/>
          </a:stretch>
        </p:blipFill>
        <p:spPr>
          <a:xfrm>
            <a:off x="3254400" y="2422213"/>
            <a:ext cx="225361" cy="228875"/>
          </a:xfrm>
          <a:prstGeom prst="rect">
            <a:avLst/>
          </a:prstGeom>
          <a:noFill/>
          <a:ln>
            <a:noFill/>
          </a:ln>
        </p:spPr>
      </p:pic>
      <p:pic>
        <p:nvPicPr>
          <p:cNvPr id="4746" name="Google Shape;4746;p158"/>
          <p:cNvPicPr preferRelativeResize="0"/>
          <p:nvPr/>
        </p:nvPicPr>
        <p:blipFill>
          <a:blip r:embed="rId3">
            <a:alphaModFix/>
          </a:blip>
          <a:stretch>
            <a:fillRect/>
          </a:stretch>
        </p:blipFill>
        <p:spPr>
          <a:xfrm>
            <a:off x="3254400" y="2885225"/>
            <a:ext cx="225361" cy="228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0" name="Shape 4750"/>
        <p:cNvGrpSpPr/>
        <p:nvPr/>
      </p:nvGrpSpPr>
      <p:grpSpPr>
        <a:xfrm>
          <a:off x="0" y="0"/>
          <a:ext cx="0" cy="0"/>
          <a:chOff x="0" y="0"/>
          <a:chExt cx="0" cy="0"/>
        </a:xfrm>
      </p:grpSpPr>
      <p:sp>
        <p:nvSpPr>
          <p:cNvPr id="4751" name="Google Shape;4751;p159"/>
          <p:cNvSpPr/>
          <p:nvPr/>
        </p:nvSpPr>
        <p:spPr>
          <a:xfrm>
            <a:off x="4573575" y="-44925"/>
            <a:ext cx="4610100" cy="5283900"/>
          </a:xfrm>
          <a:prstGeom prst="rect">
            <a:avLst/>
          </a:prstGeom>
          <a:solidFill>
            <a:srgbClr val="ECF7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CF7F8"/>
              </a:solidFill>
            </a:endParaRPr>
          </a:p>
        </p:txBody>
      </p:sp>
      <p:sp>
        <p:nvSpPr>
          <p:cNvPr id="4752" name="Google Shape;4752;p159"/>
          <p:cNvSpPr txBox="1"/>
          <p:nvPr>
            <p:ph type="title"/>
          </p:nvPr>
        </p:nvSpPr>
        <p:spPr>
          <a:xfrm>
            <a:off x="311850" y="944675"/>
            <a:ext cx="3061200" cy="70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Stay Engaged</a:t>
            </a:r>
            <a:endParaRPr sz="2500"/>
          </a:p>
        </p:txBody>
      </p:sp>
      <p:sp>
        <p:nvSpPr>
          <p:cNvPr id="4753" name="Google Shape;4753;p159"/>
          <p:cNvSpPr txBox="1"/>
          <p:nvPr>
            <p:ph idx="2" type="body"/>
          </p:nvPr>
        </p:nvSpPr>
        <p:spPr>
          <a:xfrm>
            <a:off x="757825" y="2001325"/>
            <a:ext cx="4713600" cy="195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t>Create a regular engagement point</a:t>
            </a:r>
            <a:endParaRPr sz="1600"/>
          </a:p>
          <a:p>
            <a:pPr indent="-330200" lvl="0" marL="457200" rtl="0" algn="l">
              <a:lnSpc>
                <a:spcPct val="100000"/>
              </a:lnSpc>
              <a:spcBef>
                <a:spcPts val="0"/>
              </a:spcBef>
              <a:spcAft>
                <a:spcPts val="0"/>
              </a:spcAft>
              <a:buSzPts val="1600"/>
              <a:buChar char="●"/>
            </a:pPr>
            <a:r>
              <a:rPr lang="en" sz="1600"/>
              <a:t>Feature Friday series</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lang="en" sz="1600"/>
              <a:t>Social media</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lang="en" sz="1600"/>
              <a:t>E-newsletters</a:t>
            </a:r>
            <a:endParaRPr sz="1400"/>
          </a:p>
        </p:txBody>
      </p:sp>
      <p:pic>
        <p:nvPicPr>
          <p:cNvPr id="4754" name="Google Shape;4754;p159"/>
          <p:cNvPicPr preferRelativeResize="0"/>
          <p:nvPr/>
        </p:nvPicPr>
        <p:blipFill>
          <a:blip r:embed="rId3">
            <a:alphaModFix/>
          </a:blip>
          <a:stretch>
            <a:fillRect/>
          </a:stretch>
        </p:blipFill>
        <p:spPr>
          <a:xfrm>
            <a:off x="418400" y="2088725"/>
            <a:ext cx="225361" cy="228875"/>
          </a:xfrm>
          <a:prstGeom prst="rect">
            <a:avLst/>
          </a:prstGeom>
          <a:noFill/>
          <a:ln>
            <a:noFill/>
          </a:ln>
        </p:spPr>
      </p:pic>
      <p:pic>
        <p:nvPicPr>
          <p:cNvPr id="4755" name="Google Shape;4755;p159"/>
          <p:cNvPicPr preferRelativeResize="0"/>
          <p:nvPr/>
        </p:nvPicPr>
        <p:blipFill>
          <a:blip r:embed="rId3">
            <a:alphaModFix/>
          </a:blip>
          <a:stretch>
            <a:fillRect/>
          </a:stretch>
        </p:blipFill>
        <p:spPr>
          <a:xfrm>
            <a:off x="418400" y="2805650"/>
            <a:ext cx="225361" cy="228875"/>
          </a:xfrm>
          <a:prstGeom prst="rect">
            <a:avLst/>
          </a:prstGeom>
          <a:noFill/>
          <a:ln>
            <a:noFill/>
          </a:ln>
        </p:spPr>
      </p:pic>
      <p:pic>
        <p:nvPicPr>
          <p:cNvPr id="4756" name="Google Shape;4756;p159"/>
          <p:cNvPicPr preferRelativeResize="0"/>
          <p:nvPr/>
        </p:nvPicPr>
        <p:blipFill>
          <a:blip r:embed="rId3">
            <a:alphaModFix/>
          </a:blip>
          <a:stretch>
            <a:fillRect/>
          </a:stretch>
        </p:blipFill>
        <p:spPr>
          <a:xfrm>
            <a:off x="418400" y="3315475"/>
            <a:ext cx="225361" cy="228875"/>
          </a:xfrm>
          <a:prstGeom prst="rect">
            <a:avLst/>
          </a:prstGeom>
          <a:noFill/>
          <a:ln>
            <a:noFill/>
          </a:ln>
        </p:spPr>
      </p:pic>
      <p:pic>
        <p:nvPicPr>
          <p:cNvPr id="4757" name="Google Shape;4757;p159"/>
          <p:cNvPicPr preferRelativeResize="0"/>
          <p:nvPr/>
        </p:nvPicPr>
        <p:blipFill>
          <a:blip r:embed="rId4">
            <a:alphaModFix/>
          </a:blip>
          <a:stretch>
            <a:fillRect/>
          </a:stretch>
        </p:blipFill>
        <p:spPr>
          <a:xfrm>
            <a:off x="5189450" y="1073375"/>
            <a:ext cx="3642651" cy="2996749"/>
          </a:xfrm>
          <a:prstGeom prst="rect">
            <a:avLst/>
          </a:prstGeom>
          <a:noFill/>
          <a:ln>
            <a:noFill/>
          </a:ln>
        </p:spPr>
      </p:pic>
      <p:pic>
        <p:nvPicPr>
          <p:cNvPr id="4758" name="Google Shape;4758;p159"/>
          <p:cNvPicPr preferRelativeResize="0"/>
          <p:nvPr/>
        </p:nvPicPr>
        <p:blipFill rotWithShape="1">
          <a:blip r:embed="rId5">
            <a:alphaModFix/>
          </a:blip>
          <a:srcRect b="45555" l="13011" r="22543" t="39682"/>
          <a:stretch/>
        </p:blipFill>
        <p:spPr>
          <a:xfrm>
            <a:off x="8136374" y="4816475"/>
            <a:ext cx="858951" cy="1967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2" name="Shape 4762"/>
        <p:cNvGrpSpPr/>
        <p:nvPr/>
      </p:nvGrpSpPr>
      <p:grpSpPr>
        <a:xfrm>
          <a:off x="0" y="0"/>
          <a:ext cx="0" cy="0"/>
          <a:chOff x="0" y="0"/>
          <a:chExt cx="0" cy="0"/>
        </a:xfrm>
      </p:grpSpPr>
      <p:sp>
        <p:nvSpPr>
          <p:cNvPr id="4763" name="Google Shape;4763;p160"/>
          <p:cNvSpPr txBox="1"/>
          <p:nvPr>
            <p:ph type="title"/>
          </p:nvPr>
        </p:nvSpPr>
        <p:spPr>
          <a:xfrm>
            <a:off x="311850" y="944675"/>
            <a:ext cx="2151900" cy="32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Track Metrics that Show Value</a:t>
            </a:r>
            <a:endParaRPr sz="2500"/>
          </a:p>
        </p:txBody>
      </p:sp>
      <p:sp>
        <p:nvSpPr>
          <p:cNvPr id="4764" name="Google Shape;4764;p160"/>
          <p:cNvSpPr txBox="1"/>
          <p:nvPr>
            <p:ph idx="2" type="body"/>
          </p:nvPr>
        </p:nvSpPr>
        <p:spPr>
          <a:xfrm>
            <a:off x="4279625" y="1367100"/>
            <a:ext cx="4713600" cy="26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Review volume &amp; rating</a:t>
            </a:r>
            <a:endParaRPr sz="1600"/>
          </a:p>
          <a:p>
            <a:pPr indent="0" lvl="0" marL="0" rtl="0" algn="l">
              <a:spcBef>
                <a:spcPts val="1200"/>
              </a:spcBef>
              <a:spcAft>
                <a:spcPts val="0"/>
              </a:spcAft>
              <a:buNone/>
            </a:pPr>
            <a:r>
              <a:rPr lang="en" sz="1600"/>
              <a:t>Is every patient/customer getting a request? </a:t>
            </a:r>
            <a:endParaRPr sz="1600"/>
          </a:p>
          <a:p>
            <a:pPr indent="0" lvl="0" marL="0" rtl="0" algn="l">
              <a:spcBef>
                <a:spcPts val="1200"/>
              </a:spcBef>
              <a:spcAft>
                <a:spcPts val="0"/>
              </a:spcAft>
              <a:buNone/>
            </a:pPr>
            <a:r>
              <a:rPr lang="en" sz="1600"/>
              <a:t>Response rates</a:t>
            </a:r>
            <a:endParaRPr sz="1600"/>
          </a:p>
          <a:p>
            <a:pPr indent="0" lvl="0" marL="0" rtl="0" algn="l">
              <a:spcBef>
                <a:spcPts val="1200"/>
              </a:spcBef>
              <a:spcAft>
                <a:spcPts val="0"/>
              </a:spcAft>
              <a:buNone/>
            </a:pPr>
            <a:r>
              <a:rPr lang="en" sz="1600"/>
              <a:t>Sentiment </a:t>
            </a:r>
            <a:endParaRPr sz="1600"/>
          </a:p>
          <a:p>
            <a:pPr indent="0" lvl="0" marL="0" rtl="0" algn="l">
              <a:spcBef>
                <a:spcPts val="1200"/>
              </a:spcBef>
              <a:spcAft>
                <a:spcPts val="1200"/>
              </a:spcAft>
              <a:buNone/>
            </a:pPr>
            <a:r>
              <a:rPr lang="en" sz="1600"/>
              <a:t>Specific areas of focus or new products/services</a:t>
            </a:r>
            <a:endParaRPr sz="1600"/>
          </a:p>
        </p:txBody>
      </p:sp>
      <p:cxnSp>
        <p:nvCxnSpPr>
          <p:cNvPr id="4765" name="Google Shape;4765;p160"/>
          <p:cNvCxnSpPr/>
          <p:nvPr/>
        </p:nvCxnSpPr>
        <p:spPr>
          <a:xfrm>
            <a:off x="34242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766" name="Google Shape;4766;p160"/>
          <p:cNvPicPr preferRelativeResize="0"/>
          <p:nvPr/>
        </p:nvPicPr>
        <p:blipFill>
          <a:blip r:embed="rId3">
            <a:alphaModFix/>
          </a:blip>
          <a:stretch>
            <a:fillRect/>
          </a:stretch>
        </p:blipFill>
        <p:spPr>
          <a:xfrm>
            <a:off x="3940200" y="1454500"/>
            <a:ext cx="225361" cy="228875"/>
          </a:xfrm>
          <a:prstGeom prst="rect">
            <a:avLst/>
          </a:prstGeom>
          <a:noFill/>
          <a:ln>
            <a:noFill/>
          </a:ln>
        </p:spPr>
      </p:pic>
      <p:pic>
        <p:nvPicPr>
          <p:cNvPr id="4767" name="Google Shape;4767;p160"/>
          <p:cNvPicPr preferRelativeResize="0"/>
          <p:nvPr/>
        </p:nvPicPr>
        <p:blipFill>
          <a:blip r:embed="rId3">
            <a:alphaModFix/>
          </a:blip>
          <a:stretch>
            <a:fillRect/>
          </a:stretch>
        </p:blipFill>
        <p:spPr>
          <a:xfrm>
            <a:off x="3940200" y="1888813"/>
            <a:ext cx="225361" cy="228875"/>
          </a:xfrm>
          <a:prstGeom prst="rect">
            <a:avLst/>
          </a:prstGeom>
          <a:noFill/>
          <a:ln>
            <a:noFill/>
          </a:ln>
        </p:spPr>
      </p:pic>
      <p:pic>
        <p:nvPicPr>
          <p:cNvPr id="4768" name="Google Shape;4768;p160"/>
          <p:cNvPicPr preferRelativeResize="0"/>
          <p:nvPr/>
        </p:nvPicPr>
        <p:blipFill>
          <a:blip r:embed="rId3">
            <a:alphaModFix/>
          </a:blip>
          <a:stretch>
            <a:fillRect/>
          </a:stretch>
        </p:blipFill>
        <p:spPr>
          <a:xfrm>
            <a:off x="3940200" y="2351825"/>
            <a:ext cx="225361" cy="228875"/>
          </a:xfrm>
          <a:prstGeom prst="rect">
            <a:avLst/>
          </a:prstGeom>
          <a:noFill/>
          <a:ln>
            <a:noFill/>
          </a:ln>
        </p:spPr>
      </p:pic>
      <p:pic>
        <p:nvPicPr>
          <p:cNvPr id="4769" name="Google Shape;4769;p160"/>
          <p:cNvPicPr preferRelativeResize="0"/>
          <p:nvPr/>
        </p:nvPicPr>
        <p:blipFill>
          <a:blip r:embed="rId3">
            <a:alphaModFix/>
          </a:blip>
          <a:stretch>
            <a:fillRect/>
          </a:stretch>
        </p:blipFill>
        <p:spPr>
          <a:xfrm>
            <a:off x="3940200" y="2745725"/>
            <a:ext cx="225361" cy="228875"/>
          </a:xfrm>
          <a:prstGeom prst="rect">
            <a:avLst/>
          </a:prstGeom>
          <a:noFill/>
          <a:ln>
            <a:noFill/>
          </a:ln>
        </p:spPr>
      </p:pic>
      <p:pic>
        <p:nvPicPr>
          <p:cNvPr id="4770" name="Google Shape;4770;p160"/>
          <p:cNvPicPr preferRelativeResize="0"/>
          <p:nvPr/>
        </p:nvPicPr>
        <p:blipFill>
          <a:blip r:embed="rId3">
            <a:alphaModFix/>
          </a:blip>
          <a:stretch>
            <a:fillRect/>
          </a:stretch>
        </p:blipFill>
        <p:spPr>
          <a:xfrm>
            <a:off x="3940200" y="3204050"/>
            <a:ext cx="225361" cy="228875"/>
          </a:xfrm>
          <a:prstGeom prst="rect">
            <a:avLst/>
          </a:prstGeom>
          <a:noFill/>
          <a:ln>
            <a:noFill/>
          </a:ln>
        </p:spPr>
      </p:pic>
      <p:pic>
        <p:nvPicPr>
          <p:cNvPr id="4771" name="Google Shape;4771;p160"/>
          <p:cNvPicPr preferRelativeResize="0"/>
          <p:nvPr/>
        </p:nvPicPr>
        <p:blipFill>
          <a:blip r:embed="rId4">
            <a:alphaModFix/>
          </a:blip>
          <a:stretch>
            <a:fillRect/>
          </a:stretch>
        </p:blipFill>
        <p:spPr>
          <a:xfrm>
            <a:off x="311851" y="2683125"/>
            <a:ext cx="2717523" cy="1185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5" name="Shape 4775"/>
        <p:cNvGrpSpPr/>
        <p:nvPr/>
      </p:nvGrpSpPr>
      <p:grpSpPr>
        <a:xfrm>
          <a:off x="0" y="0"/>
          <a:ext cx="0" cy="0"/>
          <a:chOff x="0" y="0"/>
          <a:chExt cx="0" cy="0"/>
        </a:xfrm>
      </p:grpSpPr>
      <p:sp>
        <p:nvSpPr>
          <p:cNvPr id="4776" name="Google Shape;4776;p161"/>
          <p:cNvSpPr txBox="1"/>
          <p:nvPr>
            <p:ph idx="4294967295" type="title"/>
          </p:nvPr>
        </p:nvSpPr>
        <p:spPr>
          <a:xfrm>
            <a:off x="311850" y="3618250"/>
            <a:ext cx="8427600" cy="6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chemeClr val="lt1"/>
                </a:solidFill>
                <a:latin typeface="Inter"/>
                <a:ea typeface="Inter"/>
                <a:cs typeface="Inter"/>
                <a:sym typeface="Inter"/>
              </a:rPr>
              <a:t>Recap</a:t>
            </a:r>
            <a:endParaRPr b="1" sz="3200">
              <a:solidFill>
                <a:schemeClr val="lt1"/>
              </a:solidFill>
              <a:latin typeface="Inter"/>
              <a:ea typeface="Inter"/>
              <a:cs typeface="Inter"/>
              <a:sym typeface="Inter"/>
            </a:endParaRPr>
          </a:p>
        </p:txBody>
      </p:sp>
      <p:pic>
        <p:nvPicPr>
          <p:cNvPr id="4777" name="Google Shape;4777;p161"/>
          <p:cNvPicPr preferRelativeResize="0"/>
          <p:nvPr/>
        </p:nvPicPr>
        <p:blipFill>
          <a:blip r:embed="rId3">
            <a:alphaModFix/>
          </a:blip>
          <a:stretch>
            <a:fillRect/>
          </a:stretch>
        </p:blipFill>
        <p:spPr>
          <a:xfrm>
            <a:off x="460700" y="3035976"/>
            <a:ext cx="833125" cy="38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5" name="Shape 4515"/>
        <p:cNvGrpSpPr/>
        <p:nvPr/>
      </p:nvGrpSpPr>
      <p:grpSpPr>
        <a:xfrm>
          <a:off x="0" y="0"/>
          <a:ext cx="0" cy="0"/>
          <a:chOff x="0" y="0"/>
          <a:chExt cx="0" cy="0"/>
        </a:xfrm>
      </p:grpSpPr>
      <p:sp>
        <p:nvSpPr>
          <p:cNvPr id="4516" name="Google Shape;4516;p135"/>
          <p:cNvSpPr txBox="1"/>
          <p:nvPr>
            <p:ph type="title"/>
          </p:nvPr>
        </p:nvSpPr>
        <p:spPr>
          <a:xfrm>
            <a:off x="311850" y="944675"/>
            <a:ext cx="8427600" cy="6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Agenda</a:t>
            </a:r>
            <a:endParaRPr/>
          </a:p>
        </p:txBody>
      </p:sp>
      <p:sp>
        <p:nvSpPr>
          <p:cNvPr id="4517" name="Google Shape;4517;p135"/>
          <p:cNvSpPr txBox="1"/>
          <p:nvPr>
            <p:ph idx="2" type="body"/>
          </p:nvPr>
        </p:nvSpPr>
        <p:spPr>
          <a:xfrm>
            <a:off x="3593825" y="1519500"/>
            <a:ext cx="4874700" cy="2629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latin typeface="Inter Medium"/>
                <a:ea typeface="Inter Medium"/>
                <a:cs typeface="Inter Medium"/>
                <a:sym typeface="Inter Medium"/>
              </a:rPr>
              <a:t>Building a Solid Foundation</a:t>
            </a:r>
            <a:endParaRPr sz="1600">
              <a:latin typeface="Inter Medium"/>
              <a:ea typeface="Inter Medium"/>
              <a:cs typeface="Inter Medium"/>
              <a:sym typeface="Inter Medium"/>
            </a:endParaRPr>
          </a:p>
          <a:p>
            <a:pPr indent="0" lvl="0" marL="0" rtl="0" algn="l">
              <a:lnSpc>
                <a:spcPct val="200000"/>
              </a:lnSpc>
              <a:spcBef>
                <a:spcPts val="0"/>
              </a:spcBef>
              <a:spcAft>
                <a:spcPts val="0"/>
              </a:spcAft>
              <a:buNone/>
            </a:pPr>
            <a:r>
              <a:rPr lang="en" sz="1600">
                <a:latin typeface="Inter Medium"/>
                <a:ea typeface="Inter Medium"/>
                <a:cs typeface="Inter Medium"/>
                <a:sym typeface="Inter Medium"/>
              </a:rPr>
              <a:t>Acquisition Strategies</a:t>
            </a:r>
            <a:endParaRPr sz="1600">
              <a:latin typeface="Inter Medium"/>
              <a:ea typeface="Inter Medium"/>
              <a:cs typeface="Inter Medium"/>
              <a:sym typeface="Inter Medium"/>
            </a:endParaRPr>
          </a:p>
          <a:p>
            <a:pPr indent="0" lvl="0" marL="0" rtl="0" algn="l">
              <a:lnSpc>
                <a:spcPct val="200000"/>
              </a:lnSpc>
              <a:spcBef>
                <a:spcPts val="0"/>
              </a:spcBef>
              <a:spcAft>
                <a:spcPts val="0"/>
              </a:spcAft>
              <a:buNone/>
            </a:pPr>
            <a:r>
              <a:rPr lang="en" sz="1600">
                <a:latin typeface="Inter Medium"/>
                <a:ea typeface="Inter Medium"/>
                <a:cs typeface="Inter Medium"/>
                <a:sym typeface="Inter Medium"/>
              </a:rPr>
              <a:t>Activation and Onboarding Best Practices</a:t>
            </a:r>
            <a:endParaRPr sz="1600">
              <a:latin typeface="Inter Medium"/>
              <a:ea typeface="Inter Medium"/>
              <a:cs typeface="Inter Medium"/>
              <a:sym typeface="Inter Medium"/>
            </a:endParaRPr>
          </a:p>
          <a:p>
            <a:pPr indent="0" lvl="0" marL="0" rtl="0" algn="l">
              <a:lnSpc>
                <a:spcPct val="200000"/>
              </a:lnSpc>
              <a:spcBef>
                <a:spcPts val="0"/>
              </a:spcBef>
              <a:spcAft>
                <a:spcPts val="0"/>
              </a:spcAft>
              <a:buNone/>
            </a:pPr>
            <a:r>
              <a:rPr lang="en" sz="1600">
                <a:latin typeface="Inter Medium"/>
                <a:ea typeface="Inter Medium"/>
                <a:cs typeface="Inter Medium"/>
                <a:sym typeface="Inter Medium"/>
              </a:rPr>
              <a:t>Retention Strategies for Long-Term Success</a:t>
            </a:r>
            <a:endParaRPr sz="1600">
              <a:latin typeface="Inter Medium"/>
              <a:ea typeface="Inter Medium"/>
              <a:cs typeface="Inter Medium"/>
              <a:sym typeface="Inter Medium"/>
            </a:endParaRPr>
          </a:p>
        </p:txBody>
      </p:sp>
      <p:cxnSp>
        <p:nvCxnSpPr>
          <p:cNvPr id="4518" name="Google Shape;4518;p135"/>
          <p:cNvCxnSpPr/>
          <p:nvPr/>
        </p:nvCxnSpPr>
        <p:spPr>
          <a:xfrm>
            <a:off x="2738450" y="994200"/>
            <a:ext cx="0" cy="3155100"/>
          </a:xfrm>
          <a:prstGeom prst="straightConnector1">
            <a:avLst/>
          </a:prstGeom>
          <a:noFill/>
          <a:ln cap="flat" cmpd="sng" w="19050">
            <a:solidFill>
              <a:schemeClr val="accent1"/>
            </a:solidFill>
            <a:prstDash val="solid"/>
            <a:round/>
            <a:headEnd len="med" w="med" type="none"/>
            <a:tailEnd len="med" w="med" type="none"/>
          </a:ln>
        </p:spPr>
      </p:cxnSp>
      <p:pic>
        <p:nvPicPr>
          <p:cNvPr id="4519" name="Google Shape;4519;p135"/>
          <p:cNvPicPr preferRelativeResize="0"/>
          <p:nvPr/>
        </p:nvPicPr>
        <p:blipFill>
          <a:blip r:embed="rId3">
            <a:alphaModFix/>
          </a:blip>
          <a:stretch>
            <a:fillRect/>
          </a:stretch>
        </p:blipFill>
        <p:spPr>
          <a:xfrm>
            <a:off x="3254400" y="1606900"/>
            <a:ext cx="225361" cy="228875"/>
          </a:xfrm>
          <a:prstGeom prst="rect">
            <a:avLst/>
          </a:prstGeom>
          <a:noFill/>
          <a:ln>
            <a:noFill/>
          </a:ln>
        </p:spPr>
      </p:pic>
      <p:pic>
        <p:nvPicPr>
          <p:cNvPr id="4520" name="Google Shape;4520;p135"/>
          <p:cNvPicPr preferRelativeResize="0"/>
          <p:nvPr/>
        </p:nvPicPr>
        <p:blipFill>
          <a:blip r:embed="rId3">
            <a:alphaModFix/>
          </a:blip>
          <a:stretch>
            <a:fillRect/>
          </a:stretch>
        </p:blipFill>
        <p:spPr>
          <a:xfrm>
            <a:off x="3254400" y="2088175"/>
            <a:ext cx="225361" cy="228875"/>
          </a:xfrm>
          <a:prstGeom prst="rect">
            <a:avLst/>
          </a:prstGeom>
          <a:noFill/>
          <a:ln>
            <a:noFill/>
          </a:ln>
        </p:spPr>
      </p:pic>
      <p:pic>
        <p:nvPicPr>
          <p:cNvPr id="4521" name="Google Shape;4521;p135"/>
          <p:cNvPicPr preferRelativeResize="0"/>
          <p:nvPr/>
        </p:nvPicPr>
        <p:blipFill>
          <a:blip r:embed="rId3">
            <a:alphaModFix/>
          </a:blip>
          <a:stretch>
            <a:fillRect/>
          </a:stretch>
        </p:blipFill>
        <p:spPr>
          <a:xfrm>
            <a:off x="3254400" y="2611650"/>
            <a:ext cx="225361" cy="228875"/>
          </a:xfrm>
          <a:prstGeom prst="rect">
            <a:avLst/>
          </a:prstGeom>
          <a:noFill/>
          <a:ln>
            <a:noFill/>
          </a:ln>
        </p:spPr>
      </p:pic>
      <p:pic>
        <p:nvPicPr>
          <p:cNvPr id="4522" name="Google Shape;4522;p135"/>
          <p:cNvPicPr preferRelativeResize="0"/>
          <p:nvPr/>
        </p:nvPicPr>
        <p:blipFill>
          <a:blip r:embed="rId3">
            <a:alphaModFix/>
          </a:blip>
          <a:stretch>
            <a:fillRect/>
          </a:stretch>
        </p:blipFill>
        <p:spPr>
          <a:xfrm>
            <a:off x="3254400" y="3076025"/>
            <a:ext cx="225361" cy="228875"/>
          </a:xfrm>
          <a:prstGeom prst="rect">
            <a:avLst/>
          </a:prstGeom>
          <a:noFill/>
          <a:ln>
            <a:noFill/>
          </a:ln>
        </p:spPr>
      </p:pic>
      <p:pic>
        <p:nvPicPr>
          <p:cNvPr id="4523" name="Google Shape;4523;p135"/>
          <p:cNvPicPr preferRelativeResize="0"/>
          <p:nvPr/>
        </p:nvPicPr>
        <p:blipFill rotWithShape="1">
          <a:blip r:embed="rId4">
            <a:alphaModFix/>
          </a:blip>
          <a:srcRect b="0" l="0" r="0" t="0"/>
          <a:stretch/>
        </p:blipFill>
        <p:spPr>
          <a:xfrm>
            <a:off x="383575" y="2165875"/>
            <a:ext cx="1965400" cy="19507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1" name="Shape 4781"/>
        <p:cNvGrpSpPr/>
        <p:nvPr/>
      </p:nvGrpSpPr>
      <p:grpSpPr>
        <a:xfrm>
          <a:off x="0" y="0"/>
          <a:ext cx="0" cy="0"/>
          <a:chOff x="0" y="0"/>
          <a:chExt cx="0" cy="0"/>
        </a:xfrm>
      </p:grpSpPr>
      <p:sp>
        <p:nvSpPr>
          <p:cNvPr id="4782" name="Google Shape;4782;p162"/>
          <p:cNvSpPr txBox="1"/>
          <p:nvPr>
            <p:ph idx="4294967295" type="title"/>
          </p:nvPr>
        </p:nvSpPr>
        <p:spPr>
          <a:xfrm>
            <a:off x="428000" y="363575"/>
            <a:ext cx="8235000" cy="696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lt1"/>
                </a:solidFill>
                <a:latin typeface="Inter"/>
                <a:ea typeface="Inter"/>
                <a:cs typeface="Inter"/>
                <a:sym typeface="Inter"/>
              </a:rPr>
              <a:t>Takeaways to help you win in 2024</a:t>
            </a:r>
            <a:endParaRPr b="1" sz="2800">
              <a:solidFill>
                <a:schemeClr val="accent3"/>
              </a:solidFill>
              <a:latin typeface="Inter"/>
              <a:ea typeface="Inter"/>
              <a:cs typeface="Inter"/>
              <a:sym typeface="Inter"/>
            </a:endParaRPr>
          </a:p>
        </p:txBody>
      </p:sp>
      <p:sp>
        <p:nvSpPr>
          <p:cNvPr id="4783" name="Google Shape;4783;p162"/>
          <p:cNvSpPr/>
          <p:nvPr/>
        </p:nvSpPr>
        <p:spPr>
          <a:xfrm>
            <a:off x="596858" y="1290974"/>
            <a:ext cx="3786000" cy="714900"/>
          </a:xfrm>
          <a:prstGeom prst="roundRect">
            <a:avLst>
              <a:gd fmla="val 12289" name="adj"/>
            </a:avLst>
          </a:prstGeom>
          <a:solidFill>
            <a:srgbClr val="0497A2"/>
          </a:solidFill>
          <a:ln cap="flat" cmpd="sng" w="19050">
            <a:solidFill>
              <a:srgbClr val="0497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200">
              <a:solidFill>
                <a:srgbClr val="FFFFFF"/>
              </a:solidFill>
              <a:latin typeface="Inter"/>
              <a:ea typeface="Inter"/>
              <a:cs typeface="Inter"/>
              <a:sym typeface="Inter"/>
            </a:endParaRPr>
          </a:p>
        </p:txBody>
      </p:sp>
      <p:sp>
        <p:nvSpPr>
          <p:cNvPr id="4784" name="Google Shape;4784;p162"/>
          <p:cNvSpPr/>
          <p:nvPr/>
        </p:nvSpPr>
        <p:spPr>
          <a:xfrm>
            <a:off x="490975" y="1211975"/>
            <a:ext cx="3786000" cy="714900"/>
          </a:xfrm>
          <a:prstGeom prst="roundRect">
            <a:avLst>
              <a:gd fmla="val 15415" name="adj"/>
            </a:avLst>
          </a:prstGeom>
          <a:solidFill>
            <a:schemeClr val="lt1"/>
          </a:solidFill>
          <a:ln cap="flat" cmpd="sng" w="19050">
            <a:solidFill>
              <a:srgbClr val="0497A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1"/>
              </a:solidFill>
              <a:latin typeface="Inter"/>
              <a:ea typeface="Inter"/>
              <a:cs typeface="Inter"/>
              <a:sym typeface="Inter"/>
            </a:endParaRPr>
          </a:p>
        </p:txBody>
      </p:sp>
      <p:pic>
        <p:nvPicPr>
          <p:cNvPr id="4785" name="Google Shape;4785;p162"/>
          <p:cNvPicPr preferRelativeResize="0"/>
          <p:nvPr/>
        </p:nvPicPr>
        <p:blipFill>
          <a:blip r:embed="rId3">
            <a:alphaModFix/>
          </a:blip>
          <a:stretch>
            <a:fillRect/>
          </a:stretch>
        </p:blipFill>
        <p:spPr>
          <a:xfrm>
            <a:off x="605203" y="1320590"/>
            <a:ext cx="496677" cy="496672"/>
          </a:xfrm>
          <a:prstGeom prst="rect">
            <a:avLst/>
          </a:prstGeom>
          <a:noFill/>
          <a:ln>
            <a:noFill/>
          </a:ln>
        </p:spPr>
      </p:pic>
      <p:pic>
        <p:nvPicPr>
          <p:cNvPr id="4786" name="Google Shape;4786;p162"/>
          <p:cNvPicPr preferRelativeResize="0"/>
          <p:nvPr/>
        </p:nvPicPr>
        <p:blipFill>
          <a:blip r:embed="rId4">
            <a:alphaModFix/>
          </a:blip>
          <a:stretch>
            <a:fillRect/>
          </a:stretch>
        </p:blipFill>
        <p:spPr>
          <a:xfrm>
            <a:off x="605223" y="3156172"/>
            <a:ext cx="496677" cy="496672"/>
          </a:xfrm>
          <a:prstGeom prst="rect">
            <a:avLst/>
          </a:prstGeom>
          <a:noFill/>
          <a:ln>
            <a:noFill/>
          </a:ln>
        </p:spPr>
      </p:pic>
      <p:sp>
        <p:nvSpPr>
          <p:cNvPr id="4787" name="Google Shape;4787;p162"/>
          <p:cNvSpPr txBox="1"/>
          <p:nvPr/>
        </p:nvSpPr>
        <p:spPr>
          <a:xfrm>
            <a:off x="1178088" y="1383546"/>
            <a:ext cx="2508600" cy="4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ter"/>
                <a:ea typeface="Inter"/>
                <a:cs typeface="Inter"/>
                <a:sym typeface="Inter"/>
              </a:rPr>
              <a:t>Clear processes</a:t>
            </a:r>
            <a:endParaRPr sz="1200">
              <a:solidFill>
                <a:schemeClr val="dk1"/>
              </a:solidFill>
              <a:latin typeface="Inter"/>
              <a:ea typeface="Inter"/>
              <a:cs typeface="Inter"/>
              <a:sym typeface="Inter"/>
            </a:endParaRPr>
          </a:p>
          <a:p>
            <a:pPr indent="0" lvl="0" marL="0" rtl="0" algn="l">
              <a:spcBef>
                <a:spcPts val="1600"/>
              </a:spcBef>
              <a:spcAft>
                <a:spcPts val="0"/>
              </a:spcAft>
              <a:buNone/>
            </a:pPr>
            <a:r>
              <a:t/>
            </a:r>
            <a:endParaRPr sz="1200">
              <a:solidFill>
                <a:schemeClr val="dk2"/>
              </a:solidFill>
            </a:endParaRPr>
          </a:p>
        </p:txBody>
      </p:sp>
      <p:sp>
        <p:nvSpPr>
          <p:cNvPr id="4788" name="Google Shape;4788;p162"/>
          <p:cNvSpPr/>
          <p:nvPr/>
        </p:nvSpPr>
        <p:spPr>
          <a:xfrm>
            <a:off x="596858" y="2208286"/>
            <a:ext cx="3786000" cy="714900"/>
          </a:xfrm>
          <a:prstGeom prst="roundRect">
            <a:avLst>
              <a:gd fmla="val 12289" name="adj"/>
            </a:avLst>
          </a:prstGeom>
          <a:solidFill>
            <a:srgbClr val="0497A2"/>
          </a:solidFill>
          <a:ln cap="flat" cmpd="sng" w="19050">
            <a:solidFill>
              <a:srgbClr val="0497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200">
              <a:solidFill>
                <a:srgbClr val="FFFFFF"/>
              </a:solidFill>
              <a:latin typeface="Inter"/>
              <a:ea typeface="Inter"/>
              <a:cs typeface="Inter"/>
              <a:sym typeface="Inter"/>
            </a:endParaRPr>
          </a:p>
        </p:txBody>
      </p:sp>
      <p:sp>
        <p:nvSpPr>
          <p:cNvPr id="4789" name="Google Shape;4789;p162"/>
          <p:cNvSpPr/>
          <p:nvPr/>
        </p:nvSpPr>
        <p:spPr>
          <a:xfrm>
            <a:off x="490975" y="2129288"/>
            <a:ext cx="3786000" cy="714900"/>
          </a:xfrm>
          <a:prstGeom prst="roundRect">
            <a:avLst>
              <a:gd fmla="val 15415" name="adj"/>
            </a:avLst>
          </a:prstGeom>
          <a:solidFill>
            <a:schemeClr val="lt1"/>
          </a:solidFill>
          <a:ln cap="flat" cmpd="sng" w="19050">
            <a:solidFill>
              <a:srgbClr val="0497A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1"/>
              </a:solidFill>
              <a:latin typeface="Inter"/>
              <a:ea typeface="Inter"/>
              <a:cs typeface="Inter"/>
              <a:sym typeface="Inter"/>
            </a:endParaRPr>
          </a:p>
        </p:txBody>
      </p:sp>
      <p:sp>
        <p:nvSpPr>
          <p:cNvPr id="4790" name="Google Shape;4790;p162"/>
          <p:cNvSpPr txBox="1"/>
          <p:nvPr/>
        </p:nvSpPr>
        <p:spPr>
          <a:xfrm>
            <a:off x="1178088" y="2275833"/>
            <a:ext cx="2640600" cy="4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ter"/>
                <a:ea typeface="Inter"/>
                <a:cs typeface="Inter"/>
                <a:sym typeface="Inter"/>
              </a:rPr>
              <a:t>Onboarding is never done</a:t>
            </a:r>
            <a:endParaRPr sz="1200">
              <a:solidFill>
                <a:schemeClr val="dk1"/>
              </a:solidFill>
              <a:latin typeface="Inter"/>
              <a:ea typeface="Inter"/>
              <a:cs typeface="Inter"/>
              <a:sym typeface="Inter"/>
            </a:endParaRPr>
          </a:p>
          <a:p>
            <a:pPr indent="0" lvl="0" marL="0" rtl="0" algn="l">
              <a:spcBef>
                <a:spcPts val="1600"/>
              </a:spcBef>
              <a:spcAft>
                <a:spcPts val="0"/>
              </a:spcAft>
              <a:buNone/>
            </a:pPr>
            <a:r>
              <a:t/>
            </a:r>
            <a:endParaRPr sz="1200">
              <a:solidFill>
                <a:schemeClr val="dk2"/>
              </a:solidFill>
            </a:endParaRPr>
          </a:p>
        </p:txBody>
      </p:sp>
      <p:pic>
        <p:nvPicPr>
          <p:cNvPr id="4791" name="Google Shape;4791;p162"/>
          <p:cNvPicPr preferRelativeResize="0"/>
          <p:nvPr/>
        </p:nvPicPr>
        <p:blipFill>
          <a:blip r:embed="rId5">
            <a:alphaModFix/>
          </a:blip>
          <a:stretch>
            <a:fillRect/>
          </a:stretch>
        </p:blipFill>
        <p:spPr>
          <a:xfrm>
            <a:off x="605220" y="2237902"/>
            <a:ext cx="496677" cy="496672"/>
          </a:xfrm>
          <a:prstGeom prst="rect">
            <a:avLst/>
          </a:prstGeom>
          <a:noFill/>
          <a:ln>
            <a:noFill/>
          </a:ln>
        </p:spPr>
      </p:pic>
      <p:sp>
        <p:nvSpPr>
          <p:cNvPr id="4792" name="Google Shape;4792;p162"/>
          <p:cNvSpPr/>
          <p:nvPr/>
        </p:nvSpPr>
        <p:spPr>
          <a:xfrm>
            <a:off x="596858" y="3125599"/>
            <a:ext cx="3786000" cy="714900"/>
          </a:xfrm>
          <a:prstGeom prst="roundRect">
            <a:avLst>
              <a:gd fmla="val 12289" name="adj"/>
            </a:avLst>
          </a:prstGeom>
          <a:solidFill>
            <a:srgbClr val="0497A2"/>
          </a:solidFill>
          <a:ln cap="flat" cmpd="sng" w="19050">
            <a:solidFill>
              <a:srgbClr val="0497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200">
              <a:solidFill>
                <a:srgbClr val="FFFFFF"/>
              </a:solidFill>
              <a:latin typeface="Inter"/>
              <a:ea typeface="Inter"/>
              <a:cs typeface="Inter"/>
              <a:sym typeface="Inter"/>
            </a:endParaRPr>
          </a:p>
        </p:txBody>
      </p:sp>
      <p:sp>
        <p:nvSpPr>
          <p:cNvPr id="4793" name="Google Shape;4793;p162"/>
          <p:cNvSpPr/>
          <p:nvPr/>
        </p:nvSpPr>
        <p:spPr>
          <a:xfrm>
            <a:off x="490975" y="3046600"/>
            <a:ext cx="3786000" cy="714900"/>
          </a:xfrm>
          <a:prstGeom prst="roundRect">
            <a:avLst>
              <a:gd fmla="val 15415" name="adj"/>
            </a:avLst>
          </a:prstGeom>
          <a:solidFill>
            <a:schemeClr val="lt1"/>
          </a:solidFill>
          <a:ln cap="flat" cmpd="sng" w="19050">
            <a:solidFill>
              <a:srgbClr val="0497A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1"/>
              </a:solidFill>
              <a:latin typeface="Inter"/>
              <a:ea typeface="Inter"/>
              <a:cs typeface="Inter"/>
              <a:sym typeface="Inter"/>
            </a:endParaRPr>
          </a:p>
        </p:txBody>
      </p:sp>
      <p:sp>
        <p:nvSpPr>
          <p:cNvPr id="4794" name="Google Shape;4794;p162"/>
          <p:cNvSpPr txBox="1"/>
          <p:nvPr/>
        </p:nvSpPr>
        <p:spPr>
          <a:xfrm>
            <a:off x="1178088" y="3193171"/>
            <a:ext cx="2508600" cy="4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ter"/>
                <a:ea typeface="Inter"/>
                <a:cs typeface="Inter"/>
                <a:sym typeface="Inter"/>
              </a:rPr>
              <a:t>Maintain communication cycle</a:t>
            </a:r>
            <a:endParaRPr sz="1200">
              <a:solidFill>
                <a:schemeClr val="dk1"/>
              </a:solidFill>
              <a:latin typeface="Inter"/>
              <a:ea typeface="Inter"/>
              <a:cs typeface="Inter"/>
              <a:sym typeface="Inter"/>
            </a:endParaRPr>
          </a:p>
          <a:p>
            <a:pPr indent="0" lvl="0" marL="0" rtl="0" algn="l">
              <a:lnSpc>
                <a:spcPct val="115000"/>
              </a:lnSpc>
              <a:spcBef>
                <a:spcPts val="1600"/>
              </a:spcBef>
              <a:spcAft>
                <a:spcPts val="0"/>
              </a:spcAft>
              <a:buNone/>
            </a:pPr>
            <a:r>
              <a:t/>
            </a:r>
            <a:endParaRPr sz="1200">
              <a:solidFill>
                <a:schemeClr val="dk1"/>
              </a:solidFill>
              <a:latin typeface="Inter"/>
              <a:ea typeface="Inter"/>
              <a:cs typeface="Inter"/>
              <a:sym typeface="Inter"/>
            </a:endParaRPr>
          </a:p>
          <a:p>
            <a:pPr indent="0" lvl="0" marL="0" rtl="0" algn="l">
              <a:spcBef>
                <a:spcPts val="0"/>
              </a:spcBef>
              <a:spcAft>
                <a:spcPts val="0"/>
              </a:spcAft>
              <a:buNone/>
            </a:pPr>
            <a:r>
              <a:t/>
            </a:r>
            <a:endParaRPr sz="1200">
              <a:solidFill>
                <a:schemeClr val="dk2"/>
              </a:solidFill>
            </a:endParaRPr>
          </a:p>
        </p:txBody>
      </p:sp>
      <p:pic>
        <p:nvPicPr>
          <p:cNvPr id="4795" name="Google Shape;4795;p162"/>
          <p:cNvPicPr preferRelativeResize="0"/>
          <p:nvPr/>
        </p:nvPicPr>
        <p:blipFill>
          <a:blip r:embed="rId4">
            <a:alphaModFix/>
          </a:blip>
          <a:stretch>
            <a:fillRect/>
          </a:stretch>
        </p:blipFill>
        <p:spPr>
          <a:xfrm>
            <a:off x="605223" y="3125596"/>
            <a:ext cx="496677" cy="496672"/>
          </a:xfrm>
          <a:prstGeom prst="rect">
            <a:avLst/>
          </a:prstGeom>
          <a:noFill/>
          <a:ln>
            <a:noFill/>
          </a:ln>
        </p:spPr>
      </p:pic>
      <p:pic>
        <p:nvPicPr>
          <p:cNvPr id="4796" name="Google Shape;4796;p162"/>
          <p:cNvPicPr preferRelativeResize="0"/>
          <p:nvPr/>
        </p:nvPicPr>
        <p:blipFill>
          <a:blip r:embed="rId4">
            <a:alphaModFix/>
          </a:blip>
          <a:stretch>
            <a:fillRect/>
          </a:stretch>
        </p:blipFill>
        <p:spPr>
          <a:xfrm>
            <a:off x="605223" y="4073485"/>
            <a:ext cx="496677" cy="496672"/>
          </a:xfrm>
          <a:prstGeom prst="rect">
            <a:avLst/>
          </a:prstGeom>
          <a:noFill/>
          <a:ln>
            <a:noFill/>
          </a:ln>
        </p:spPr>
      </p:pic>
      <p:sp>
        <p:nvSpPr>
          <p:cNvPr id="4797" name="Google Shape;4797;p162"/>
          <p:cNvSpPr/>
          <p:nvPr/>
        </p:nvSpPr>
        <p:spPr>
          <a:xfrm>
            <a:off x="596858" y="4042911"/>
            <a:ext cx="3786000" cy="714900"/>
          </a:xfrm>
          <a:prstGeom prst="roundRect">
            <a:avLst>
              <a:gd fmla="val 12289" name="adj"/>
            </a:avLst>
          </a:prstGeom>
          <a:solidFill>
            <a:srgbClr val="0497A2"/>
          </a:solidFill>
          <a:ln cap="flat" cmpd="sng" w="19050">
            <a:solidFill>
              <a:srgbClr val="0497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200">
              <a:solidFill>
                <a:srgbClr val="FFFFFF"/>
              </a:solidFill>
              <a:latin typeface="Inter"/>
              <a:ea typeface="Inter"/>
              <a:cs typeface="Inter"/>
              <a:sym typeface="Inter"/>
            </a:endParaRPr>
          </a:p>
        </p:txBody>
      </p:sp>
      <p:sp>
        <p:nvSpPr>
          <p:cNvPr id="4798" name="Google Shape;4798;p162"/>
          <p:cNvSpPr/>
          <p:nvPr/>
        </p:nvSpPr>
        <p:spPr>
          <a:xfrm>
            <a:off x="490975" y="3963913"/>
            <a:ext cx="3786000" cy="714900"/>
          </a:xfrm>
          <a:prstGeom prst="roundRect">
            <a:avLst>
              <a:gd fmla="val 15415" name="adj"/>
            </a:avLst>
          </a:prstGeom>
          <a:solidFill>
            <a:schemeClr val="lt1"/>
          </a:solidFill>
          <a:ln cap="flat" cmpd="sng" w="19050">
            <a:solidFill>
              <a:srgbClr val="0497A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1"/>
              </a:solidFill>
              <a:latin typeface="Inter"/>
              <a:ea typeface="Inter"/>
              <a:cs typeface="Inter"/>
              <a:sym typeface="Inter"/>
            </a:endParaRPr>
          </a:p>
        </p:txBody>
      </p:sp>
      <p:sp>
        <p:nvSpPr>
          <p:cNvPr id="4799" name="Google Shape;4799;p162"/>
          <p:cNvSpPr txBox="1"/>
          <p:nvPr/>
        </p:nvSpPr>
        <p:spPr>
          <a:xfrm>
            <a:off x="1178088" y="4007121"/>
            <a:ext cx="3092700" cy="4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ter"/>
                <a:ea typeface="Inter"/>
                <a:cs typeface="Inter"/>
                <a:sym typeface="Inter"/>
              </a:rPr>
              <a:t>Every touchpoint becomes about solving a problem</a:t>
            </a:r>
            <a:endParaRPr sz="1200">
              <a:solidFill>
                <a:schemeClr val="dk1"/>
              </a:solidFill>
              <a:latin typeface="Inter"/>
              <a:ea typeface="Inter"/>
              <a:cs typeface="Inter"/>
              <a:sym typeface="Inter"/>
            </a:endParaRPr>
          </a:p>
          <a:p>
            <a:pPr indent="0" lvl="0" marL="0" rtl="0" algn="l">
              <a:lnSpc>
                <a:spcPct val="115000"/>
              </a:lnSpc>
              <a:spcBef>
                <a:spcPts val="1600"/>
              </a:spcBef>
              <a:spcAft>
                <a:spcPts val="0"/>
              </a:spcAft>
              <a:buNone/>
            </a:pPr>
            <a:r>
              <a:t/>
            </a:r>
            <a:endParaRPr sz="1200">
              <a:solidFill>
                <a:schemeClr val="dk1"/>
              </a:solidFill>
              <a:latin typeface="Inter"/>
              <a:ea typeface="Inter"/>
              <a:cs typeface="Inter"/>
              <a:sym typeface="Inter"/>
            </a:endParaRPr>
          </a:p>
          <a:p>
            <a:pPr indent="0" lvl="0" marL="0" rtl="0" algn="l">
              <a:lnSpc>
                <a:spcPct val="115000"/>
              </a:lnSpc>
              <a:spcBef>
                <a:spcPts val="0"/>
              </a:spcBef>
              <a:spcAft>
                <a:spcPts val="0"/>
              </a:spcAft>
              <a:buNone/>
            </a:pPr>
            <a:r>
              <a:t/>
            </a:r>
            <a:endParaRPr sz="1200">
              <a:solidFill>
                <a:schemeClr val="dk1"/>
              </a:solidFill>
              <a:latin typeface="Inter"/>
              <a:ea typeface="Inter"/>
              <a:cs typeface="Inter"/>
              <a:sym typeface="Inter"/>
            </a:endParaRPr>
          </a:p>
          <a:p>
            <a:pPr indent="0" lvl="0" marL="0" rtl="0" algn="l">
              <a:spcBef>
                <a:spcPts val="0"/>
              </a:spcBef>
              <a:spcAft>
                <a:spcPts val="0"/>
              </a:spcAft>
              <a:buNone/>
            </a:pPr>
            <a:r>
              <a:t/>
            </a:r>
            <a:endParaRPr sz="1200">
              <a:solidFill>
                <a:schemeClr val="dk2"/>
              </a:solidFill>
            </a:endParaRPr>
          </a:p>
        </p:txBody>
      </p:sp>
      <p:pic>
        <p:nvPicPr>
          <p:cNvPr id="4800" name="Google Shape;4800;p162"/>
          <p:cNvPicPr preferRelativeResize="0"/>
          <p:nvPr/>
        </p:nvPicPr>
        <p:blipFill>
          <a:blip r:embed="rId6">
            <a:alphaModFix/>
          </a:blip>
          <a:stretch>
            <a:fillRect/>
          </a:stretch>
        </p:blipFill>
        <p:spPr>
          <a:xfrm>
            <a:off x="605218" y="4042909"/>
            <a:ext cx="496677" cy="496672"/>
          </a:xfrm>
          <a:prstGeom prst="rect">
            <a:avLst/>
          </a:prstGeom>
          <a:noFill/>
          <a:ln>
            <a:noFill/>
          </a:ln>
        </p:spPr>
      </p:pic>
      <p:pic>
        <p:nvPicPr>
          <p:cNvPr id="4801" name="Google Shape;4801;p162"/>
          <p:cNvPicPr preferRelativeResize="0"/>
          <p:nvPr/>
        </p:nvPicPr>
        <p:blipFill>
          <a:blip r:embed="rId7">
            <a:alphaModFix/>
          </a:blip>
          <a:stretch>
            <a:fillRect/>
          </a:stretch>
        </p:blipFill>
        <p:spPr>
          <a:xfrm>
            <a:off x="5051270" y="1211975"/>
            <a:ext cx="3573928" cy="33228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5" name="Shape 4805"/>
        <p:cNvGrpSpPr/>
        <p:nvPr/>
      </p:nvGrpSpPr>
      <p:grpSpPr>
        <a:xfrm>
          <a:off x="0" y="0"/>
          <a:ext cx="0" cy="0"/>
          <a:chOff x="0" y="0"/>
          <a:chExt cx="0" cy="0"/>
        </a:xfrm>
      </p:grpSpPr>
      <p:sp>
        <p:nvSpPr>
          <p:cNvPr id="4806" name="Google Shape;4806;p163"/>
          <p:cNvSpPr/>
          <p:nvPr/>
        </p:nvSpPr>
        <p:spPr>
          <a:xfrm>
            <a:off x="1030317" y="3374480"/>
            <a:ext cx="2769300" cy="1687500"/>
          </a:xfrm>
          <a:prstGeom prst="roundRect">
            <a:avLst>
              <a:gd fmla="val 4919" name="adj"/>
            </a:avLst>
          </a:prstGeom>
          <a:solidFill>
            <a:srgbClr val="0497A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497A2"/>
              </a:solidFill>
            </a:endParaRPr>
          </a:p>
        </p:txBody>
      </p:sp>
      <p:sp>
        <p:nvSpPr>
          <p:cNvPr id="4807" name="Google Shape;4807;p163"/>
          <p:cNvSpPr/>
          <p:nvPr/>
        </p:nvSpPr>
        <p:spPr>
          <a:xfrm>
            <a:off x="938950" y="3327800"/>
            <a:ext cx="2769300" cy="1687500"/>
          </a:xfrm>
          <a:prstGeom prst="roundRect">
            <a:avLst>
              <a:gd fmla="val 4919" name="adj"/>
            </a:avLst>
          </a:prstGeom>
          <a:solidFill>
            <a:srgbClr val="052528"/>
          </a:solidFill>
          <a:ln cap="flat" cmpd="sng" w="19050">
            <a:solidFill>
              <a:srgbClr val="0497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808" name="Google Shape;4808;p163"/>
          <p:cNvPicPr preferRelativeResize="0"/>
          <p:nvPr/>
        </p:nvPicPr>
        <p:blipFill rotWithShape="1">
          <a:blip r:embed="rId3">
            <a:alphaModFix/>
          </a:blip>
          <a:srcRect b="2581" l="2024" r="2033" t="0"/>
          <a:stretch/>
        </p:blipFill>
        <p:spPr>
          <a:xfrm>
            <a:off x="1854775" y="2770044"/>
            <a:ext cx="1029000" cy="1044900"/>
          </a:xfrm>
          <a:prstGeom prst="ellipse">
            <a:avLst/>
          </a:prstGeom>
          <a:noFill/>
          <a:ln cap="flat" cmpd="sng" w="28575">
            <a:solidFill>
              <a:srgbClr val="0095A1"/>
            </a:solidFill>
            <a:prstDash val="solid"/>
            <a:round/>
            <a:headEnd len="sm" w="sm" type="none"/>
            <a:tailEnd len="sm" w="sm" type="none"/>
          </a:ln>
        </p:spPr>
      </p:pic>
      <p:sp>
        <p:nvSpPr>
          <p:cNvPr id="4809" name="Google Shape;4809;p163"/>
          <p:cNvSpPr txBox="1"/>
          <p:nvPr/>
        </p:nvSpPr>
        <p:spPr>
          <a:xfrm>
            <a:off x="1201325" y="3832188"/>
            <a:ext cx="2427300" cy="1311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lt1"/>
                </a:solidFill>
                <a:latin typeface="Helvetica Neue"/>
                <a:ea typeface="Helvetica Neue"/>
                <a:cs typeface="Helvetica Neue"/>
                <a:sym typeface="Helvetica Neue"/>
              </a:rPr>
              <a:t>Matt Saeger</a:t>
            </a:r>
            <a:br>
              <a:rPr lang="en" sz="1500">
                <a:solidFill>
                  <a:schemeClr val="lt1"/>
                </a:solidFill>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VP of Customer Experience, GatherUp</a:t>
            </a:r>
            <a:endParaRPr sz="1500">
              <a:solidFill>
                <a:schemeClr val="lt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b="1" sz="1800">
              <a:solidFill>
                <a:schemeClr val="lt1"/>
              </a:solidFill>
              <a:latin typeface="Helvetica Neue"/>
              <a:ea typeface="Helvetica Neue"/>
              <a:cs typeface="Helvetica Neue"/>
              <a:sym typeface="Helvetica Neue"/>
            </a:endParaRPr>
          </a:p>
        </p:txBody>
      </p:sp>
      <p:sp>
        <p:nvSpPr>
          <p:cNvPr id="4810" name="Google Shape;4810;p163"/>
          <p:cNvSpPr/>
          <p:nvPr/>
        </p:nvSpPr>
        <p:spPr>
          <a:xfrm>
            <a:off x="1030322" y="880613"/>
            <a:ext cx="2769300" cy="1734300"/>
          </a:xfrm>
          <a:prstGeom prst="roundRect">
            <a:avLst>
              <a:gd fmla="val 4919" name="adj"/>
            </a:avLst>
          </a:prstGeom>
          <a:solidFill>
            <a:srgbClr val="0497A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497A2"/>
              </a:solidFill>
            </a:endParaRPr>
          </a:p>
        </p:txBody>
      </p:sp>
      <p:sp>
        <p:nvSpPr>
          <p:cNvPr id="4811" name="Google Shape;4811;p163"/>
          <p:cNvSpPr/>
          <p:nvPr/>
        </p:nvSpPr>
        <p:spPr>
          <a:xfrm>
            <a:off x="938950" y="832650"/>
            <a:ext cx="2769300" cy="1734300"/>
          </a:xfrm>
          <a:prstGeom prst="roundRect">
            <a:avLst>
              <a:gd fmla="val 4919" name="adj"/>
            </a:avLst>
          </a:prstGeom>
          <a:solidFill>
            <a:srgbClr val="052528"/>
          </a:solidFill>
          <a:ln cap="flat" cmpd="sng" w="19050">
            <a:solidFill>
              <a:srgbClr val="0497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2" name="Google Shape;4812;p163"/>
          <p:cNvSpPr txBox="1"/>
          <p:nvPr>
            <p:ph idx="4294967295" type="title"/>
          </p:nvPr>
        </p:nvSpPr>
        <p:spPr>
          <a:xfrm>
            <a:off x="4254600" y="798375"/>
            <a:ext cx="3986100" cy="8805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b="1" lang="en" sz="5000">
                <a:solidFill>
                  <a:schemeClr val="lt1"/>
                </a:solidFill>
              </a:rPr>
              <a:t>Thank You</a:t>
            </a:r>
            <a:endParaRPr b="1" sz="6250">
              <a:solidFill>
                <a:schemeClr val="lt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lt1"/>
              </a:solidFill>
            </a:endParaRPr>
          </a:p>
        </p:txBody>
      </p:sp>
      <p:pic>
        <p:nvPicPr>
          <p:cNvPr id="4813" name="Google Shape;4813;p163"/>
          <p:cNvPicPr preferRelativeResize="0"/>
          <p:nvPr/>
        </p:nvPicPr>
        <p:blipFill>
          <a:blip r:embed="rId4">
            <a:alphaModFix/>
          </a:blip>
          <a:stretch>
            <a:fillRect/>
          </a:stretch>
        </p:blipFill>
        <p:spPr>
          <a:xfrm>
            <a:off x="-109300" y="-126425"/>
            <a:ext cx="356050" cy="5377025"/>
          </a:xfrm>
          <a:prstGeom prst="rect">
            <a:avLst/>
          </a:prstGeom>
          <a:noFill/>
          <a:ln>
            <a:noFill/>
          </a:ln>
        </p:spPr>
      </p:pic>
      <p:sp>
        <p:nvSpPr>
          <p:cNvPr id="4814" name="Google Shape;4814;p163"/>
          <p:cNvSpPr txBox="1"/>
          <p:nvPr/>
        </p:nvSpPr>
        <p:spPr>
          <a:xfrm>
            <a:off x="1155625" y="1450675"/>
            <a:ext cx="2427300" cy="999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lt1"/>
                </a:solidFill>
                <a:latin typeface="Helvetica Neue"/>
                <a:ea typeface="Helvetica Neue"/>
                <a:cs typeface="Helvetica Neue"/>
                <a:sym typeface="Helvetica Neue"/>
              </a:rPr>
              <a:t>Brian Urban</a:t>
            </a:r>
            <a:endParaRPr sz="1500">
              <a:solidFill>
                <a:schemeClr val="lt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1500">
                <a:solidFill>
                  <a:schemeClr val="lt1"/>
                </a:solidFill>
                <a:latin typeface="Helvetica Neue"/>
                <a:ea typeface="Helvetica Neue"/>
                <a:cs typeface="Helvetica Neue"/>
                <a:sym typeface="Helvetica Neue"/>
              </a:rPr>
              <a:t>Co-founder &amp; President, CounselEAR</a:t>
            </a:r>
            <a:endParaRPr sz="1500">
              <a:solidFill>
                <a:schemeClr val="lt1"/>
              </a:solidFill>
              <a:latin typeface="Helvetica Neue"/>
              <a:ea typeface="Helvetica Neue"/>
              <a:cs typeface="Helvetica Neue"/>
              <a:sym typeface="Helvetica Neue"/>
            </a:endParaRPr>
          </a:p>
        </p:txBody>
      </p:sp>
      <p:pic>
        <p:nvPicPr>
          <p:cNvPr id="4815" name="Google Shape;4815;p163"/>
          <p:cNvPicPr preferRelativeResize="0"/>
          <p:nvPr/>
        </p:nvPicPr>
        <p:blipFill rotWithShape="1">
          <a:blip r:embed="rId5">
            <a:alphaModFix/>
          </a:blip>
          <a:srcRect b="9469" l="0" r="13081" t="0"/>
          <a:stretch/>
        </p:blipFill>
        <p:spPr>
          <a:xfrm>
            <a:off x="1861675" y="407850"/>
            <a:ext cx="1015200" cy="1010100"/>
          </a:xfrm>
          <a:prstGeom prst="ellipse">
            <a:avLst/>
          </a:prstGeom>
          <a:noFill/>
          <a:ln cap="flat" cmpd="sng" w="28575">
            <a:solidFill>
              <a:srgbClr val="0095A1"/>
            </a:solidFill>
            <a:prstDash val="solid"/>
            <a:round/>
            <a:headEnd len="sm" w="sm" type="none"/>
            <a:tailEnd len="sm" w="sm" type="none"/>
          </a:ln>
        </p:spPr>
      </p:pic>
      <p:sp>
        <p:nvSpPr>
          <p:cNvPr id="4816" name="Google Shape;4816;p163"/>
          <p:cNvSpPr txBox="1"/>
          <p:nvPr/>
        </p:nvSpPr>
        <p:spPr>
          <a:xfrm>
            <a:off x="1201325" y="4692675"/>
            <a:ext cx="24273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0095A1"/>
                </a:solidFill>
                <a:latin typeface="Helvetica Neue"/>
                <a:ea typeface="Helvetica Neue"/>
                <a:cs typeface="Helvetica Neue"/>
                <a:sym typeface="Helvetica Neue"/>
              </a:rPr>
              <a:t>matt.saeger@bytraject.com</a:t>
            </a:r>
            <a:endParaRPr b="1" sz="1800">
              <a:solidFill>
                <a:schemeClr val="lt1"/>
              </a:solidFill>
              <a:latin typeface="Helvetica Neue"/>
              <a:ea typeface="Helvetica Neue"/>
              <a:cs typeface="Helvetica Neue"/>
              <a:sym typeface="Helvetica Neue"/>
            </a:endParaRPr>
          </a:p>
        </p:txBody>
      </p:sp>
      <p:pic>
        <p:nvPicPr>
          <p:cNvPr id="4817" name="Google Shape;4817;p163"/>
          <p:cNvPicPr preferRelativeResize="0"/>
          <p:nvPr/>
        </p:nvPicPr>
        <p:blipFill>
          <a:blip r:embed="rId6">
            <a:alphaModFix/>
          </a:blip>
          <a:stretch>
            <a:fillRect/>
          </a:stretch>
        </p:blipFill>
        <p:spPr>
          <a:xfrm>
            <a:off x="5667725" y="3017725"/>
            <a:ext cx="1687499" cy="1687499"/>
          </a:xfrm>
          <a:prstGeom prst="rect">
            <a:avLst/>
          </a:prstGeom>
          <a:noFill/>
          <a:ln>
            <a:noFill/>
          </a:ln>
        </p:spPr>
      </p:pic>
      <p:sp>
        <p:nvSpPr>
          <p:cNvPr id="4818" name="Google Shape;4818;p163"/>
          <p:cNvSpPr txBox="1"/>
          <p:nvPr/>
        </p:nvSpPr>
        <p:spPr>
          <a:xfrm>
            <a:off x="5177225" y="1933700"/>
            <a:ext cx="2668500" cy="750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600">
                <a:solidFill>
                  <a:schemeClr val="lt1"/>
                </a:solidFill>
                <a:latin typeface="Helvetica Neue"/>
                <a:ea typeface="Helvetica Neue"/>
                <a:cs typeface="Helvetica Neue"/>
                <a:sym typeface="Helvetica Neue"/>
              </a:rPr>
              <a:t>Download our Review Management for Agencies eGuide:</a:t>
            </a:r>
            <a:endParaRPr b="1" sz="1600">
              <a:solidFill>
                <a:schemeClr val="lt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u="sng">
                <a:solidFill>
                  <a:schemeClr val="hlink"/>
                </a:solidFill>
                <a:latin typeface="Open Sans"/>
                <a:ea typeface="Open Sans"/>
                <a:cs typeface="Open Sans"/>
                <a:sym typeface="Open Sans"/>
                <a:hlinkClick r:id="rId7"/>
              </a:rPr>
              <a:t>http://bit.ly/4aumS1G</a:t>
            </a:r>
            <a:endParaRPr>
              <a:solidFill>
                <a:srgbClr val="595959"/>
              </a:solidFill>
              <a:latin typeface="Open Sans"/>
              <a:ea typeface="Open Sans"/>
              <a:cs typeface="Open Sans"/>
              <a:sym typeface="Open Sans"/>
            </a:endParaRPr>
          </a:p>
          <a:p>
            <a:pPr indent="0" lvl="0" marL="0" rtl="0" algn="ctr">
              <a:lnSpc>
                <a:spcPct val="115000"/>
              </a:lnSpc>
              <a:spcBef>
                <a:spcPts val="1600"/>
              </a:spcBef>
              <a:spcAft>
                <a:spcPts val="1600"/>
              </a:spcAft>
              <a:buNone/>
            </a:pPr>
            <a:r>
              <a:t/>
            </a:r>
            <a:endParaRPr>
              <a:solidFill>
                <a:srgbClr val="595959"/>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27" name="Shape 4527"/>
        <p:cNvGrpSpPr/>
        <p:nvPr/>
      </p:nvGrpSpPr>
      <p:grpSpPr>
        <a:xfrm>
          <a:off x="0" y="0"/>
          <a:ext cx="0" cy="0"/>
          <a:chOff x="0" y="0"/>
          <a:chExt cx="0" cy="0"/>
        </a:xfrm>
      </p:grpSpPr>
      <p:sp>
        <p:nvSpPr>
          <p:cNvPr id="4528" name="Google Shape;4528;p136"/>
          <p:cNvSpPr/>
          <p:nvPr/>
        </p:nvSpPr>
        <p:spPr>
          <a:xfrm>
            <a:off x="4573575" y="0"/>
            <a:ext cx="4570500" cy="5143500"/>
          </a:xfrm>
          <a:prstGeom prst="rect">
            <a:avLst/>
          </a:prstGeom>
          <a:solidFill>
            <a:srgbClr val="ECF7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CF7F8"/>
              </a:solidFill>
            </a:endParaRPr>
          </a:p>
        </p:txBody>
      </p:sp>
      <p:sp>
        <p:nvSpPr>
          <p:cNvPr id="4529" name="Google Shape;4529;p136"/>
          <p:cNvSpPr/>
          <p:nvPr/>
        </p:nvSpPr>
        <p:spPr>
          <a:xfrm>
            <a:off x="-131375" y="5156650"/>
            <a:ext cx="11249400" cy="236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136"/>
          <p:cNvSpPr/>
          <p:nvPr/>
        </p:nvSpPr>
        <p:spPr>
          <a:xfrm rot="5400000">
            <a:off x="4701750" y="1166000"/>
            <a:ext cx="11249400" cy="236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136"/>
          <p:cNvSpPr txBox="1"/>
          <p:nvPr>
            <p:ph idx="4294967295" type="title"/>
          </p:nvPr>
        </p:nvSpPr>
        <p:spPr>
          <a:xfrm>
            <a:off x="438600" y="1081475"/>
            <a:ext cx="3702000" cy="6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chemeClr val="lt1"/>
                </a:solidFill>
                <a:latin typeface="Inter"/>
                <a:ea typeface="Inter"/>
                <a:cs typeface="Inter"/>
                <a:sym typeface="Inter"/>
              </a:rPr>
              <a:t>Brian Urban</a:t>
            </a:r>
            <a:endParaRPr b="1" sz="2820">
              <a:solidFill>
                <a:schemeClr val="lt1"/>
              </a:solidFill>
              <a:latin typeface="Inter"/>
              <a:ea typeface="Inter"/>
              <a:cs typeface="Inter"/>
              <a:sym typeface="Inter"/>
            </a:endParaRPr>
          </a:p>
        </p:txBody>
      </p:sp>
      <p:sp>
        <p:nvSpPr>
          <p:cNvPr id="4532" name="Google Shape;4532;p136"/>
          <p:cNvSpPr txBox="1"/>
          <p:nvPr/>
        </p:nvSpPr>
        <p:spPr>
          <a:xfrm>
            <a:off x="787200" y="1835850"/>
            <a:ext cx="3018300" cy="14346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lang="en" sz="1200">
                <a:solidFill>
                  <a:schemeClr val="lt1"/>
                </a:solidFill>
                <a:latin typeface="Inter"/>
                <a:ea typeface="Inter"/>
                <a:cs typeface="Inter"/>
                <a:sym typeface="Inter"/>
              </a:rPr>
              <a:t>Founder of CounselEAR</a:t>
            </a:r>
            <a:endParaRPr sz="1200">
              <a:solidFill>
                <a:schemeClr val="lt1"/>
              </a:solidFill>
              <a:latin typeface="Inter"/>
              <a:ea typeface="Inter"/>
              <a:cs typeface="Inter"/>
              <a:sym typeface="Inter"/>
            </a:endParaRPr>
          </a:p>
          <a:p>
            <a:pPr indent="0" lvl="0" marL="0" rtl="0" algn="l">
              <a:lnSpc>
                <a:spcPct val="115000"/>
              </a:lnSpc>
              <a:spcBef>
                <a:spcPts val="1200"/>
              </a:spcBef>
              <a:spcAft>
                <a:spcPts val="0"/>
              </a:spcAft>
              <a:buNone/>
            </a:pPr>
            <a:r>
              <a:rPr lang="en" sz="1200">
                <a:solidFill>
                  <a:schemeClr val="lt1"/>
                </a:solidFill>
                <a:latin typeface="Inter"/>
                <a:ea typeface="Inter"/>
                <a:cs typeface="Inter"/>
                <a:sym typeface="Inter"/>
              </a:rPr>
              <a:t>Former owner of Advanced Hearing and Balance Center</a:t>
            </a:r>
            <a:endParaRPr sz="1200">
              <a:solidFill>
                <a:schemeClr val="lt1"/>
              </a:solidFill>
              <a:latin typeface="Inter"/>
              <a:ea typeface="Inter"/>
              <a:cs typeface="Inter"/>
              <a:sym typeface="Inter"/>
            </a:endParaRPr>
          </a:p>
          <a:p>
            <a:pPr indent="0" lvl="0" marL="0" rtl="0" algn="l">
              <a:lnSpc>
                <a:spcPct val="115000"/>
              </a:lnSpc>
              <a:spcBef>
                <a:spcPts val="1200"/>
              </a:spcBef>
              <a:spcAft>
                <a:spcPts val="1200"/>
              </a:spcAft>
              <a:buNone/>
            </a:pPr>
            <a:r>
              <a:rPr lang="en" sz="1200">
                <a:solidFill>
                  <a:schemeClr val="lt1"/>
                </a:solidFill>
                <a:latin typeface="Inter"/>
                <a:ea typeface="Inter"/>
                <a:cs typeface="Inter"/>
                <a:sym typeface="Inter"/>
              </a:rPr>
              <a:t>Past President of the Academy of Doctors of Audiology</a:t>
            </a:r>
            <a:endParaRPr sz="1000" u="sng">
              <a:solidFill>
                <a:srgbClr val="58C1D6"/>
              </a:solidFill>
              <a:latin typeface="Inter"/>
              <a:ea typeface="Inter"/>
              <a:cs typeface="Inter"/>
              <a:sym typeface="Inter"/>
            </a:endParaRPr>
          </a:p>
        </p:txBody>
      </p:sp>
      <p:pic>
        <p:nvPicPr>
          <p:cNvPr id="4533" name="Google Shape;4533;p136"/>
          <p:cNvPicPr preferRelativeResize="0"/>
          <p:nvPr/>
        </p:nvPicPr>
        <p:blipFill>
          <a:blip r:embed="rId3">
            <a:alphaModFix/>
          </a:blip>
          <a:stretch>
            <a:fillRect/>
          </a:stretch>
        </p:blipFill>
        <p:spPr>
          <a:xfrm>
            <a:off x="553625" y="1887100"/>
            <a:ext cx="184525" cy="187404"/>
          </a:xfrm>
          <a:prstGeom prst="rect">
            <a:avLst/>
          </a:prstGeom>
          <a:noFill/>
          <a:ln>
            <a:noFill/>
          </a:ln>
        </p:spPr>
      </p:pic>
      <p:pic>
        <p:nvPicPr>
          <p:cNvPr id="4534" name="Google Shape;4534;p136"/>
          <p:cNvPicPr preferRelativeResize="0"/>
          <p:nvPr/>
        </p:nvPicPr>
        <p:blipFill>
          <a:blip r:embed="rId3">
            <a:alphaModFix/>
          </a:blip>
          <a:stretch>
            <a:fillRect/>
          </a:stretch>
        </p:blipFill>
        <p:spPr>
          <a:xfrm>
            <a:off x="553625" y="2239984"/>
            <a:ext cx="184525" cy="187404"/>
          </a:xfrm>
          <a:prstGeom prst="rect">
            <a:avLst/>
          </a:prstGeom>
          <a:noFill/>
          <a:ln>
            <a:noFill/>
          </a:ln>
        </p:spPr>
      </p:pic>
      <p:pic>
        <p:nvPicPr>
          <p:cNvPr id="4535" name="Google Shape;4535;p136"/>
          <p:cNvPicPr preferRelativeResize="0"/>
          <p:nvPr/>
        </p:nvPicPr>
        <p:blipFill rotWithShape="1">
          <a:blip r:embed="rId4">
            <a:alphaModFix/>
          </a:blip>
          <a:srcRect b="45555" l="13011" r="22543" t="39682"/>
          <a:stretch/>
        </p:blipFill>
        <p:spPr>
          <a:xfrm>
            <a:off x="8136374" y="4816475"/>
            <a:ext cx="858951" cy="196749"/>
          </a:xfrm>
          <a:prstGeom prst="rect">
            <a:avLst/>
          </a:prstGeom>
          <a:noFill/>
          <a:ln>
            <a:noFill/>
          </a:ln>
        </p:spPr>
      </p:pic>
      <p:pic>
        <p:nvPicPr>
          <p:cNvPr id="4536" name="Google Shape;4536;p136"/>
          <p:cNvPicPr preferRelativeResize="0"/>
          <p:nvPr/>
        </p:nvPicPr>
        <p:blipFill>
          <a:blip r:embed="rId3">
            <a:alphaModFix/>
          </a:blip>
          <a:stretch>
            <a:fillRect/>
          </a:stretch>
        </p:blipFill>
        <p:spPr>
          <a:xfrm>
            <a:off x="553625" y="2827234"/>
            <a:ext cx="184525" cy="187404"/>
          </a:xfrm>
          <a:prstGeom prst="rect">
            <a:avLst/>
          </a:prstGeom>
          <a:noFill/>
          <a:ln>
            <a:noFill/>
          </a:ln>
        </p:spPr>
      </p:pic>
      <p:pic>
        <p:nvPicPr>
          <p:cNvPr id="4537" name="Google Shape;4537;p136"/>
          <p:cNvPicPr preferRelativeResize="0"/>
          <p:nvPr/>
        </p:nvPicPr>
        <p:blipFill rotWithShape="1">
          <a:blip r:embed="rId5">
            <a:alphaModFix/>
          </a:blip>
          <a:srcRect b="9469" l="0" r="13081" t="0"/>
          <a:stretch/>
        </p:blipFill>
        <p:spPr>
          <a:xfrm>
            <a:off x="5712525" y="988550"/>
            <a:ext cx="2292600" cy="2281800"/>
          </a:xfrm>
          <a:prstGeom prst="ellipse">
            <a:avLst/>
          </a:prstGeom>
          <a:noFill/>
          <a:ln cap="flat" cmpd="sng" w="28575">
            <a:solidFill>
              <a:srgbClr val="0095A1"/>
            </a:solidFill>
            <a:prstDash val="solid"/>
            <a:round/>
            <a:headEnd len="sm" w="sm" type="none"/>
            <a:tailEnd len="sm" w="sm" type="none"/>
          </a:ln>
        </p:spPr>
      </p:pic>
      <p:pic>
        <p:nvPicPr>
          <p:cNvPr id="4538" name="Google Shape;4538;p136">
            <a:hlinkClick r:id="rId6"/>
          </p:cNvPr>
          <p:cNvPicPr preferRelativeResize="0"/>
          <p:nvPr/>
        </p:nvPicPr>
        <p:blipFill>
          <a:blip r:embed="rId7">
            <a:alphaModFix/>
          </a:blip>
          <a:stretch>
            <a:fillRect/>
          </a:stretch>
        </p:blipFill>
        <p:spPr>
          <a:xfrm>
            <a:off x="5931375" y="3456650"/>
            <a:ext cx="1854900" cy="39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42" name="Shape 4542"/>
        <p:cNvGrpSpPr/>
        <p:nvPr/>
      </p:nvGrpSpPr>
      <p:grpSpPr>
        <a:xfrm>
          <a:off x="0" y="0"/>
          <a:ext cx="0" cy="0"/>
          <a:chOff x="0" y="0"/>
          <a:chExt cx="0" cy="0"/>
        </a:xfrm>
      </p:grpSpPr>
      <p:sp>
        <p:nvSpPr>
          <p:cNvPr id="4543" name="Google Shape;4543;p137"/>
          <p:cNvSpPr/>
          <p:nvPr/>
        </p:nvSpPr>
        <p:spPr>
          <a:xfrm>
            <a:off x="4573575" y="0"/>
            <a:ext cx="4570500" cy="5143500"/>
          </a:xfrm>
          <a:prstGeom prst="rect">
            <a:avLst/>
          </a:prstGeom>
          <a:solidFill>
            <a:srgbClr val="ECF7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CF7F8"/>
              </a:solidFill>
            </a:endParaRPr>
          </a:p>
        </p:txBody>
      </p:sp>
      <p:pic>
        <p:nvPicPr>
          <p:cNvPr id="4544" name="Google Shape;4544;p137"/>
          <p:cNvPicPr preferRelativeResize="0"/>
          <p:nvPr/>
        </p:nvPicPr>
        <p:blipFill rotWithShape="1">
          <a:blip r:embed="rId3">
            <a:alphaModFix/>
          </a:blip>
          <a:srcRect b="2581" l="2024" r="2033" t="0"/>
          <a:stretch/>
        </p:blipFill>
        <p:spPr>
          <a:xfrm>
            <a:off x="5712525" y="965450"/>
            <a:ext cx="2292600" cy="2328000"/>
          </a:xfrm>
          <a:prstGeom prst="ellipse">
            <a:avLst/>
          </a:prstGeom>
          <a:noFill/>
          <a:ln cap="flat" cmpd="sng" w="28575">
            <a:solidFill>
              <a:srgbClr val="0095A1"/>
            </a:solidFill>
            <a:prstDash val="solid"/>
            <a:round/>
            <a:headEnd len="sm" w="sm" type="none"/>
            <a:tailEnd len="sm" w="sm" type="none"/>
          </a:ln>
        </p:spPr>
      </p:pic>
      <p:sp>
        <p:nvSpPr>
          <p:cNvPr id="4545" name="Google Shape;4545;p137"/>
          <p:cNvSpPr/>
          <p:nvPr/>
        </p:nvSpPr>
        <p:spPr>
          <a:xfrm>
            <a:off x="-131375" y="5156650"/>
            <a:ext cx="11249400" cy="236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137"/>
          <p:cNvSpPr/>
          <p:nvPr/>
        </p:nvSpPr>
        <p:spPr>
          <a:xfrm rot="5400000">
            <a:off x="4701750" y="1166000"/>
            <a:ext cx="11249400" cy="236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137"/>
          <p:cNvSpPr txBox="1"/>
          <p:nvPr>
            <p:ph idx="4294967295" type="title"/>
          </p:nvPr>
        </p:nvSpPr>
        <p:spPr>
          <a:xfrm>
            <a:off x="438600" y="1081475"/>
            <a:ext cx="3702000" cy="6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chemeClr val="lt1"/>
                </a:solidFill>
                <a:latin typeface="Inter"/>
                <a:ea typeface="Inter"/>
                <a:cs typeface="Inter"/>
                <a:sym typeface="Inter"/>
              </a:rPr>
              <a:t>Matt Saeger</a:t>
            </a:r>
            <a:endParaRPr b="1" sz="2820">
              <a:solidFill>
                <a:schemeClr val="lt1"/>
              </a:solidFill>
              <a:latin typeface="Inter"/>
              <a:ea typeface="Inter"/>
              <a:cs typeface="Inter"/>
              <a:sym typeface="Inter"/>
            </a:endParaRPr>
          </a:p>
        </p:txBody>
      </p:sp>
      <p:sp>
        <p:nvSpPr>
          <p:cNvPr id="4548" name="Google Shape;4548;p137"/>
          <p:cNvSpPr txBox="1"/>
          <p:nvPr/>
        </p:nvSpPr>
        <p:spPr>
          <a:xfrm>
            <a:off x="787200" y="1835850"/>
            <a:ext cx="3018300" cy="10683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lang="en" sz="1200">
                <a:solidFill>
                  <a:schemeClr val="lt1"/>
                </a:solidFill>
                <a:latin typeface="Inter"/>
                <a:ea typeface="Inter"/>
                <a:cs typeface="Inter"/>
                <a:sym typeface="Inter"/>
              </a:rPr>
              <a:t>Vice President of Customer Experience</a:t>
            </a:r>
            <a:endParaRPr sz="1200">
              <a:solidFill>
                <a:schemeClr val="lt1"/>
              </a:solidFill>
              <a:latin typeface="Inter"/>
              <a:ea typeface="Inter"/>
              <a:cs typeface="Inter"/>
              <a:sym typeface="Inter"/>
            </a:endParaRPr>
          </a:p>
          <a:p>
            <a:pPr indent="0" lvl="0" marL="0" rtl="0" algn="l">
              <a:lnSpc>
                <a:spcPct val="115000"/>
              </a:lnSpc>
              <a:spcBef>
                <a:spcPts val="1200"/>
              </a:spcBef>
              <a:spcAft>
                <a:spcPts val="1200"/>
              </a:spcAft>
              <a:buNone/>
            </a:pPr>
            <a:r>
              <a:rPr lang="en" sz="1200">
                <a:solidFill>
                  <a:schemeClr val="lt1"/>
                </a:solidFill>
                <a:latin typeface="Inter"/>
                <a:ea typeface="Inter"/>
                <a:cs typeface="Inter"/>
                <a:sym typeface="Inter"/>
              </a:rPr>
              <a:t>Over a decade of experience supporting, implementing, and fostering the growth of SaaS-based applications</a:t>
            </a:r>
            <a:endParaRPr sz="600">
              <a:solidFill>
                <a:schemeClr val="lt1"/>
              </a:solidFill>
              <a:latin typeface="Inter"/>
              <a:ea typeface="Inter"/>
              <a:cs typeface="Inter"/>
              <a:sym typeface="Inter"/>
            </a:endParaRPr>
          </a:p>
        </p:txBody>
      </p:sp>
      <p:pic>
        <p:nvPicPr>
          <p:cNvPr id="4549" name="Google Shape;4549;p137"/>
          <p:cNvPicPr preferRelativeResize="0"/>
          <p:nvPr/>
        </p:nvPicPr>
        <p:blipFill>
          <a:blip r:embed="rId4">
            <a:alphaModFix/>
          </a:blip>
          <a:stretch>
            <a:fillRect/>
          </a:stretch>
        </p:blipFill>
        <p:spPr>
          <a:xfrm>
            <a:off x="553625" y="1887100"/>
            <a:ext cx="184525" cy="187404"/>
          </a:xfrm>
          <a:prstGeom prst="rect">
            <a:avLst/>
          </a:prstGeom>
          <a:noFill/>
          <a:ln>
            <a:noFill/>
          </a:ln>
        </p:spPr>
      </p:pic>
      <p:pic>
        <p:nvPicPr>
          <p:cNvPr id="4550" name="Google Shape;4550;p137"/>
          <p:cNvPicPr preferRelativeResize="0"/>
          <p:nvPr/>
        </p:nvPicPr>
        <p:blipFill>
          <a:blip r:embed="rId4">
            <a:alphaModFix/>
          </a:blip>
          <a:stretch>
            <a:fillRect/>
          </a:stretch>
        </p:blipFill>
        <p:spPr>
          <a:xfrm>
            <a:off x="553625" y="2239984"/>
            <a:ext cx="184525" cy="187404"/>
          </a:xfrm>
          <a:prstGeom prst="rect">
            <a:avLst/>
          </a:prstGeom>
          <a:noFill/>
          <a:ln>
            <a:noFill/>
          </a:ln>
        </p:spPr>
      </p:pic>
      <p:pic>
        <p:nvPicPr>
          <p:cNvPr id="4551" name="Google Shape;4551;p137"/>
          <p:cNvPicPr preferRelativeResize="0"/>
          <p:nvPr/>
        </p:nvPicPr>
        <p:blipFill rotWithShape="1">
          <a:blip r:embed="rId5">
            <a:alphaModFix/>
          </a:blip>
          <a:srcRect b="45555" l="13011" r="22543" t="39682"/>
          <a:stretch/>
        </p:blipFill>
        <p:spPr>
          <a:xfrm>
            <a:off x="8136374" y="4816475"/>
            <a:ext cx="858951" cy="196749"/>
          </a:xfrm>
          <a:prstGeom prst="rect">
            <a:avLst/>
          </a:prstGeom>
          <a:noFill/>
          <a:ln>
            <a:noFill/>
          </a:ln>
        </p:spPr>
      </p:pic>
      <p:pic>
        <p:nvPicPr>
          <p:cNvPr id="4552" name="Google Shape;4552;p137"/>
          <p:cNvPicPr preferRelativeResize="0"/>
          <p:nvPr/>
        </p:nvPicPr>
        <p:blipFill>
          <a:blip r:embed="rId6">
            <a:alphaModFix/>
          </a:blip>
          <a:stretch>
            <a:fillRect/>
          </a:stretch>
        </p:blipFill>
        <p:spPr>
          <a:xfrm>
            <a:off x="5808375" y="3473280"/>
            <a:ext cx="2100909" cy="47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56" name="Shape 4556"/>
        <p:cNvGrpSpPr/>
        <p:nvPr/>
      </p:nvGrpSpPr>
      <p:grpSpPr>
        <a:xfrm>
          <a:off x="0" y="0"/>
          <a:ext cx="0" cy="0"/>
          <a:chOff x="0" y="0"/>
          <a:chExt cx="0" cy="0"/>
        </a:xfrm>
      </p:grpSpPr>
      <p:sp>
        <p:nvSpPr>
          <p:cNvPr id="4557" name="Google Shape;4557;p138"/>
          <p:cNvSpPr txBox="1"/>
          <p:nvPr>
            <p:ph type="title"/>
          </p:nvPr>
        </p:nvSpPr>
        <p:spPr>
          <a:xfrm>
            <a:off x="797850" y="363575"/>
            <a:ext cx="8034600" cy="6960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n">
                <a:solidFill>
                  <a:srgbClr val="006B76"/>
                </a:solidFill>
              </a:rPr>
              <a:t>Steve Hartman</a:t>
            </a:r>
            <a:endParaRPr b="1">
              <a:solidFill>
                <a:srgbClr val="F23769"/>
              </a:solidFill>
            </a:endParaRPr>
          </a:p>
        </p:txBody>
      </p:sp>
      <p:pic>
        <p:nvPicPr>
          <p:cNvPr id="4558" name="Google Shape;4558;p138"/>
          <p:cNvPicPr preferRelativeResize="0"/>
          <p:nvPr/>
        </p:nvPicPr>
        <p:blipFill>
          <a:blip r:embed="rId3">
            <a:alphaModFix/>
          </a:blip>
          <a:stretch>
            <a:fillRect/>
          </a:stretch>
        </p:blipFill>
        <p:spPr>
          <a:xfrm>
            <a:off x="6606625" y="3377975"/>
            <a:ext cx="1609800" cy="465736"/>
          </a:xfrm>
          <a:prstGeom prst="rect">
            <a:avLst/>
          </a:prstGeom>
          <a:noFill/>
          <a:ln>
            <a:noFill/>
          </a:ln>
        </p:spPr>
      </p:pic>
      <p:sp>
        <p:nvSpPr>
          <p:cNvPr id="4559" name="Google Shape;4559;p138"/>
          <p:cNvSpPr txBox="1"/>
          <p:nvPr/>
        </p:nvSpPr>
        <p:spPr>
          <a:xfrm>
            <a:off x="797850" y="1608600"/>
            <a:ext cx="4162500" cy="25860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accent6"/>
              </a:buClr>
              <a:buSzPts val="2200"/>
              <a:buFont typeface="Inter"/>
              <a:buChar char="●"/>
            </a:pPr>
            <a:r>
              <a:rPr lang="en" sz="1800">
                <a:solidFill>
                  <a:schemeClr val="dk1"/>
                </a:solidFill>
                <a:latin typeface="Inter"/>
                <a:ea typeface="Inter"/>
                <a:cs typeface="Inter"/>
                <a:sym typeface="Inter"/>
              </a:rPr>
              <a:t>GatherUp team member for over four years</a:t>
            </a:r>
            <a:endParaRPr sz="1800">
              <a:solidFill>
                <a:schemeClr val="dk1"/>
              </a:solidFill>
              <a:latin typeface="Inter"/>
              <a:ea typeface="Inter"/>
              <a:cs typeface="Inter"/>
              <a:sym typeface="Inter"/>
            </a:endParaRPr>
          </a:p>
          <a:p>
            <a:pPr indent="-368300" lvl="0" marL="457200" rtl="0" algn="l">
              <a:lnSpc>
                <a:spcPct val="115000"/>
              </a:lnSpc>
              <a:spcBef>
                <a:spcPts val="0"/>
              </a:spcBef>
              <a:spcAft>
                <a:spcPts val="0"/>
              </a:spcAft>
              <a:buClr>
                <a:schemeClr val="accent6"/>
              </a:buClr>
              <a:buSzPts val="2200"/>
              <a:buFont typeface="Inter"/>
              <a:buChar char="●"/>
            </a:pPr>
            <a:r>
              <a:rPr lang="en" sz="1800">
                <a:solidFill>
                  <a:schemeClr val="dk1"/>
                </a:solidFill>
                <a:latin typeface="Inter"/>
                <a:ea typeface="Inter"/>
                <a:cs typeface="Inter"/>
                <a:sym typeface="Inter"/>
              </a:rPr>
              <a:t>Host of monthly GatherUp webinars</a:t>
            </a:r>
            <a:endParaRPr sz="1800">
              <a:solidFill>
                <a:schemeClr val="dk1"/>
              </a:solidFill>
              <a:latin typeface="Inter"/>
              <a:ea typeface="Inter"/>
              <a:cs typeface="Inter"/>
              <a:sym typeface="Inter"/>
            </a:endParaRPr>
          </a:p>
          <a:p>
            <a:pPr indent="-368300" lvl="0" marL="457200" rtl="0" algn="l">
              <a:lnSpc>
                <a:spcPct val="115000"/>
              </a:lnSpc>
              <a:spcBef>
                <a:spcPts val="0"/>
              </a:spcBef>
              <a:spcAft>
                <a:spcPts val="0"/>
              </a:spcAft>
              <a:buClr>
                <a:schemeClr val="accent6"/>
              </a:buClr>
              <a:buSzPts val="2200"/>
              <a:buFont typeface="Inter"/>
              <a:buChar char="●"/>
            </a:pPr>
            <a:r>
              <a:rPr lang="en" sz="1800">
                <a:solidFill>
                  <a:schemeClr val="dk1"/>
                </a:solidFill>
                <a:latin typeface="Inter"/>
                <a:ea typeface="Inter"/>
                <a:cs typeface="Inter"/>
                <a:sym typeface="Inter"/>
              </a:rPr>
              <a:t>Connective tissue between customers and the product, CS, sales and marketing teams</a:t>
            </a:r>
            <a:endParaRPr sz="1800">
              <a:solidFill>
                <a:schemeClr val="dk1"/>
              </a:solidFill>
              <a:latin typeface="Inter"/>
              <a:ea typeface="Inter"/>
              <a:cs typeface="Inter"/>
              <a:sym typeface="Inter"/>
            </a:endParaRPr>
          </a:p>
        </p:txBody>
      </p:sp>
      <p:pic>
        <p:nvPicPr>
          <p:cNvPr id="4560" name="Google Shape;4560;p138"/>
          <p:cNvPicPr preferRelativeResize="0"/>
          <p:nvPr/>
        </p:nvPicPr>
        <p:blipFill rotWithShape="1">
          <a:blip r:embed="rId4">
            <a:alphaModFix/>
          </a:blip>
          <a:srcRect b="49174" l="13498" r="7142" t="0"/>
          <a:stretch/>
        </p:blipFill>
        <p:spPr>
          <a:xfrm>
            <a:off x="6224275" y="1096775"/>
            <a:ext cx="2374500" cy="2281200"/>
          </a:xfrm>
          <a:prstGeom prst="ellipse">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4" name="Shape 4564"/>
        <p:cNvGrpSpPr/>
        <p:nvPr/>
      </p:nvGrpSpPr>
      <p:grpSpPr>
        <a:xfrm>
          <a:off x="0" y="0"/>
          <a:ext cx="0" cy="0"/>
          <a:chOff x="0" y="0"/>
          <a:chExt cx="0" cy="0"/>
        </a:xfrm>
      </p:grpSpPr>
      <p:sp>
        <p:nvSpPr>
          <p:cNvPr id="4565" name="Google Shape;4565;p139"/>
          <p:cNvSpPr txBox="1"/>
          <p:nvPr>
            <p:ph idx="4294967295" type="title"/>
          </p:nvPr>
        </p:nvSpPr>
        <p:spPr>
          <a:xfrm>
            <a:off x="311850" y="3124100"/>
            <a:ext cx="5596500" cy="696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3200">
                <a:solidFill>
                  <a:schemeClr val="lt1"/>
                </a:solidFill>
                <a:latin typeface="Inter"/>
                <a:ea typeface="Inter"/>
                <a:cs typeface="Inter"/>
                <a:sym typeface="Inter"/>
              </a:rPr>
              <a:t>Building a Solid Foundation for Growth</a:t>
            </a:r>
            <a:endParaRPr b="1" sz="3200">
              <a:solidFill>
                <a:schemeClr val="lt1"/>
              </a:solidFill>
              <a:latin typeface="Inter"/>
              <a:ea typeface="Inter"/>
              <a:cs typeface="Inter"/>
              <a:sym typeface="Inter"/>
            </a:endParaRPr>
          </a:p>
        </p:txBody>
      </p:sp>
      <p:pic>
        <p:nvPicPr>
          <p:cNvPr id="4566" name="Google Shape;4566;p139"/>
          <p:cNvPicPr preferRelativeResize="0"/>
          <p:nvPr/>
        </p:nvPicPr>
        <p:blipFill>
          <a:blip r:embed="rId3">
            <a:alphaModFix/>
          </a:blip>
          <a:stretch>
            <a:fillRect/>
          </a:stretch>
        </p:blipFill>
        <p:spPr>
          <a:xfrm>
            <a:off x="460696" y="2350675"/>
            <a:ext cx="696000" cy="696000"/>
          </a:xfrm>
          <a:prstGeom prst="rect">
            <a:avLst/>
          </a:prstGeom>
          <a:noFill/>
          <a:ln>
            <a:noFill/>
          </a:ln>
        </p:spPr>
      </p:pic>
      <p:sp>
        <p:nvSpPr>
          <p:cNvPr id="4567" name="Google Shape;4567;p139"/>
          <p:cNvSpPr txBox="1"/>
          <p:nvPr>
            <p:ph idx="4294967295" type="title"/>
          </p:nvPr>
        </p:nvSpPr>
        <p:spPr>
          <a:xfrm>
            <a:off x="311850" y="4176875"/>
            <a:ext cx="5596500" cy="696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600">
                <a:solidFill>
                  <a:schemeClr val="lt1"/>
                </a:solidFill>
                <a:latin typeface="Inter"/>
                <a:ea typeface="Inter"/>
                <a:cs typeface="Inter"/>
                <a:sym typeface="Inter"/>
              </a:rPr>
              <a:t>Get your foot in the door</a:t>
            </a:r>
            <a:endParaRPr b="1" sz="1600">
              <a:solidFill>
                <a:schemeClr val="lt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dk1"/>
        </a:solidFill>
      </p:bgPr>
    </p:bg>
    <p:spTree>
      <p:nvGrpSpPr>
        <p:cNvPr id="4571" name="Shape 4571"/>
        <p:cNvGrpSpPr/>
        <p:nvPr/>
      </p:nvGrpSpPr>
      <p:grpSpPr>
        <a:xfrm>
          <a:off x="0" y="0"/>
          <a:ext cx="0" cy="0"/>
          <a:chOff x="0" y="0"/>
          <a:chExt cx="0" cy="0"/>
        </a:xfrm>
      </p:grpSpPr>
      <p:sp>
        <p:nvSpPr>
          <p:cNvPr id="4572" name="Google Shape;4572;p140"/>
          <p:cNvSpPr/>
          <p:nvPr/>
        </p:nvSpPr>
        <p:spPr>
          <a:xfrm>
            <a:off x="4573575" y="0"/>
            <a:ext cx="4570500" cy="5143500"/>
          </a:xfrm>
          <a:prstGeom prst="rect">
            <a:avLst/>
          </a:prstGeom>
          <a:solidFill>
            <a:srgbClr val="ECF7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CF7F8"/>
              </a:solidFill>
            </a:endParaRPr>
          </a:p>
        </p:txBody>
      </p:sp>
      <p:sp>
        <p:nvSpPr>
          <p:cNvPr id="4573" name="Google Shape;4573;p140"/>
          <p:cNvSpPr/>
          <p:nvPr/>
        </p:nvSpPr>
        <p:spPr>
          <a:xfrm>
            <a:off x="-131375" y="5156650"/>
            <a:ext cx="11249400" cy="236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140"/>
          <p:cNvSpPr txBox="1"/>
          <p:nvPr>
            <p:ph idx="4294967295" type="title"/>
          </p:nvPr>
        </p:nvSpPr>
        <p:spPr>
          <a:xfrm>
            <a:off x="438600" y="700475"/>
            <a:ext cx="3371400" cy="6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chemeClr val="lt1"/>
                </a:solidFill>
                <a:latin typeface="Inter"/>
                <a:ea typeface="Inter"/>
                <a:cs typeface="Inter"/>
                <a:sym typeface="Inter"/>
              </a:rPr>
              <a:t>Get a Foot in the Door</a:t>
            </a:r>
            <a:endParaRPr b="1" sz="2820">
              <a:solidFill>
                <a:schemeClr val="lt1"/>
              </a:solidFill>
              <a:latin typeface="Inter"/>
              <a:ea typeface="Inter"/>
              <a:cs typeface="Inter"/>
              <a:sym typeface="Inter"/>
            </a:endParaRPr>
          </a:p>
        </p:txBody>
      </p:sp>
      <p:sp>
        <p:nvSpPr>
          <p:cNvPr id="4575" name="Google Shape;4575;p140"/>
          <p:cNvSpPr txBox="1"/>
          <p:nvPr/>
        </p:nvSpPr>
        <p:spPr>
          <a:xfrm>
            <a:off x="438600" y="1607225"/>
            <a:ext cx="3493200" cy="7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lt1"/>
              </a:solidFill>
              <a:latin typeface="Inter"/>
              <a:ea typeface="Inter"/>
              <a:cs typeface="Inter"/>
              <a:sym typeface="Inter"/>
            </a:endParaRPr>
          </a:p>
        </p:txBody>
      </p:sp>
      <p:sp>
        <p:nvSpPr>
          <p:cNvPr id="4576" name="Google Shape;4576;p140"/>
          <p:cNvSpPr txBox="1"/>
          <p:nvPr/>
        </p:nvSpPr>
        <p:spPr>
          <a:xfrm>
            <a:off x="834425" y="2857275"/>
            <a:ext cx="2495400" cy="276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t/>
            </a:r>
            <a:endParaRPr i="0" sz="1200" u="none" cap="none" strike="noStrike">
              <a:solidFill>
                <a:schemeClr val="lt1"/>
              </a:solidFill>
              <a:latin typeface="Inter Medium"/>
              <a:ea typeface="Inter Medium"/>
              <a:cs typeface="Inter Medium"/>
              <a:sym typeface="Inter Medium"/>
            </a:endParaRPr>
          </a:p>
        </p:txBody>
      </p:sp>
      <p:pic>
        <p:nvPicPr>
          <p:cNvPr id="4577" name="Google Shape;4577;p140"/>
          <p:cNvPicPr preferRelativeResize="0"/>
          <p:nvPr/>
        </p:nvPicPr>
        <p:blipFill>
          <a:blip r:embed="rId3">
            <a:alphaModFix/>
          </a:blip>
          <a:stretch>
            <a:fillRect/>
          </a:stretch>
        </p:blipFill>
        <p:spPr>
          <a:xfrm>
            <a:off x="553625" y="2929975"/>
            <a:ext cx="184525" cy="187404"/>
          </a:xfrm>
          <a:prstGeom prst="rect">
            <a:avLst/>
          </a:prstGeom>
          <a:noFill/>
          <a:ln>
            <a:noFill/>
          </a:ln>
        </p:spPr>
      </p:pic>
      <p:pic>
        <p:nvPicPr>
          <p:cNvPr id="4578" name="Google Shape;4578;p140"/>
          <p:cNvPicPr preferRelativeResize="0"/>
          <p:nvPr/>
        </p:nvPicPr>
        <p:blipFill>
          <a:blip r:embed="rId3">
            <a:alphaModFix/>
          </a:blip>
          <a:stretch>
            <a:fillRect/>
          </a:stretch>
        </p:blipFill>
        <p:spPr>
          <a:xfrm>
            <a:off x="553625" y="3640059"/>
            <a:ext cx="184525" cy="187404"/>
          </a:xfrm>
          <a:prstGeom prst="rect">
            <a:avLst/>
          </a:prstGeom>
          <a:noFill/>
          <a:ln>
            <a:noFill/>
          </a:ln>
        </p:spPr>
      </p:pic>
      <p:pic>
        <p:nvPicPr>
          <p:cNvPr id="4579" name="Google Shape;4579;p140"/>
          <p:cNvPicPr preferRelativeResize="0"/>
          <p:nvPr/>
        </p:nvPicPr>
        <p:blipFill rotWithShape="1">
          <a:blip r:embed="rId4">
            <a:alphaModFix/>
          </a:blip>
          <a:srcRect b="45555" l="13011" r="22543" t="39682"/>
          <a:stretch/>
        </p:blipFill>
        <p:spPr>
          <a:xfrm>
            <a:off x="8136374" y="4816475"/>
            <a:ext cx="858951" cy="196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83" name="Shape 458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GUP Brand 2023">
  <a:themeElements>
    <a:clrScheme name="Simple Light">
      <a:dk1>
        <a:srgbClr val="052528"/>
      </a:dk1>
      <a:lt1>
        <a:srgbClr val="FFFFFF"/>
      </a:lt1>
      <a:dk2>
        <a:srgbClr val="595959"/>
      </a:dk2>
      <a:lt2>
        <a:srgbClr val="EEEEEE"/>
      </a:lt2>
      <a:accent1>
        <a:srgbClr val="105B5D"/>
      </a:accent1>
      <a:accent2>
        <a:srgbClr val="0497A2"/>
      </a:accent2>
      <a:accent3>
        <a:srgbClr val="EF456D"/>
      </a:accent3>
      <a:accent4>
        <a:srgbClr val="E9AC21"/>
      </a:accent4>
      <a:accent5>
        <a:srgbClr val="CBCBC9"/>
      </a:accent5>
      <a:accent6>
        <a:srgbClr val="5F6060"/>
      </a:accent6>
      <a:hlink>
        <a:srgbClr val="0497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UP Brand 2023">
  <a:themeElements>
    <a:clrScheme name="Simple Light">
      <a:dk1>
        <a:srgbClr val="052528"/>
      </a:dk1>
      <a:lt1>
        <a:srgbClr val="FFFFFF"/>
      </a:lt1>
      <a:dk2>
        <a:srgbClr val="595959"/>
      </a:dk2>
      <a:lt2>
        <a:srgbClr val="EEEEEE"/>
      </a:lt2>
      <a:accent1>
        <a:srgbClr val="58C1D6"/>
      </a:accent1>
      <a:accent2>
        <a:srgbClr val="58C1D6"/>
      </a:accent2>
      <a:accent3>
        <a:srgbClr val="EF456D"/>
      </a:accent3>
      <a:accent4>
        <a:srgbClr val="E9AC21"/>
      </a:accent4>
      <a:accent5>
        <a:srgbClr val="CBCBC9"/>
      </a:accent5>
      <a:accent6>
        <a:srgbClr val="5F6060"/>
      </a:accent6>
      <a:hlink>
        <a:srgbClr val="0497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UP Brand 2023">
  <a:themeElements>
    <a:clrScheme name="Simple Light">
      <a:dk1>
        <a:srgbClr val="052528"/>
      </a:dk1>
      <a:lt1>
        <a:srgbClr val="FFFFFF"/>
      </a:lt1>
      <a:dk2>
        <a:srgbClr val="595959"/>
      </a:dk2>
      <a:lt2>
        <a:srgbClr val="EEEEEE"/>
      </a:lt2>
      <a:accent1>
        <a:srgbClr val="105B5D"/>
      </a:accent1>
      <a:accent2>
        <a:srgbClr val="0497A2"/>
      </a:accent2>
      <a:accent3>
        <a:srgbClr val="EF456D"/>
      </a:accent3>
      <a:accent4>
        <a:srgbClr val="E9AC21"/>
      </a:accent4>
      <a:accent5>
        <a:srgbClr val="CBCBC9"/>
      </a:accent5>
      <a:accent6>
        <a:srgbClr val="5F6060"/>
      </a:accent6>
      <a:hlink>
        <a:srgbClr val="0497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